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7" r:id="rId12"/>
    <p:sldId id="268" r:id="rId13"/>
    <p:sldId id="269" r:id="rId14"/>
    <p:sldId id="270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2E72108-4773-46EA-9CBD-77BB0DE276F1}" v="27" dt="2024-06-11T14:04:45.817"/>
    <p1510:client id="{72BA6C03-C742-41FE-A2A4-64A53E4551B7}" v="3" dt="2024-06-11T14:15:06.031"/>
    <p1510:client id="{B4030344-C318-463A-A361-AF6B37E5EF74}" v="13" dt="2024-06-11T11:47:18.385"/>
    <p1510:client id="{CA832F6C-E06D-4951-9C4E-665713B511D3}" v="1396" dt="2024-06-11T13:26:10.10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nagiotis Apostolou" userId="0184405c1bc6acf7" providerId="Windows Live" clId="Web-{12E72108-4773-46EA-9CBD-77BB0DE276F1}"/>
    <pc:docChg chg="modSld">
      <pc:chgData name="Panagiotis Apostolou" userId="0184405c1bc6acf7" providerId="Windows Live" clId="Web-{12E72108-4773-46EA-9CBD-77BB0DE276F1}" dt="2024-06-11T14:04:45.817" v="26" actId="14100"/>
      <pc:docMkLst>
        <pc:docMk/>
      </pc:docMkLst>
      <pc:sldChg chg="addSp delSp modSp">
        <pc:chgData name="Panagiotis Apostolou" userId="0184405c1bc6acf7" providerId="Windows Live" clId="Web-{12E72108-4773-46EA-9CBD-77BB0DE276F1}" dt="2024-06-11T13:53:13.865" v="10" actId="14100"/>
        <pc:sldMkLst>
          <pc:docMk/>
          <pc:sldMk cId="999332891" sldId="263"/>
        </pc:sldMkLst>
        <pc:spChg chg="add del mod">
          <ac:chgData name="Panagiotis Apostolou" userId="0184405c1bc6acf7" providerId="Windows Live" clId="Web-{12E72108-4773-46EA-9CBD-77BB0DE276F1}" dt="2024-06-11T13:52:39.065" v="1"/>
          <ac:spMkLst>
            <pc:docMk/>
            <pc:sldMk cId="999332891" sldId="263"/>
            <ac:spMk id="5" creationId="{581F4ED7-24C4-B520-BD10-4BA1FBD8F542}"/>
          </ac:spMkLst>
        </pc:spChg>
        <pc:picChg chg="del">
          <ac:chgData name="Panagiotis Apostolou" userId="0184405c1bc6acf7" providerId="Windows Live" clId="Web-{12E72108-4773-46EA-9CBD-77BB0DE276F1}" dt="2024-06-11T13:52:30.424" v="0"/>
          <ac:picMkLst>
            <pc:docMk/>
            <pc:sldMk cId="999332891" sldId="263"/>
            <ac:picMk id="4" creationId="{DB93467F-8606-949F-81E5-D593E38F052F}"/>
          </ac:picMkLst>
        </pc:picChg>
        <pc:picChg chg="add mod ord">
          <ac:chgData name="Panagiotis Apostolou" userId="0184405c1bc6acf7" providerId="Windows Live" clId="Web-{12E72108-4773-46EA-9CBD-77BB0DE276F1}" dt="2024-06-11T13:53:13.865" v="10" actId="14100"/>
          <ac:picMkLst>
            <pc:docMk/>
            <pc:sldMk cId="999332891" sldId="263"/>
            <ac:picMk id="6" creationId="{052BCB75-7244-17B9-0EF5-E4D76EDBB370}"/>
          </ac:picMkLst>
        </pc:picChg>
      </pc:sldChg>
      <pc:sldChg chg="addSp delSp modSp">
        <pc:chgData name="Panagiotis Apostolou" userId="0184405c1bc6acf7" providerId="Windows Live" clId="Web-{12E72108-4773-46EA-9CBD-77BB0DE276F1}" dt="2024-06-11T14:04:45.817" v="26" actId="14100"/>
        <pc:sldMkLst>
          <pc:docMk/>
          <pc:sldMk cId="3021066592" sldId="264"/>
        </pc:sldMkLst>
        <pc:spChg chg="add del mod">
          <ac:chgData name="Panagiotis Apostolou" userId="0184405c1bc6acf7" providerId="Windows Live" clId="Web-{12E72108-4773-46EA-9CBD-77BB0DE276F1}" dt="2024-06-11T13:59:24.983" v="12"/>
          <ac:spMkLst>
            <pc:docMk/>
            <pc:sldMk cId="3021066592" sldId="264"/>
            <ac:spMk id="5" creationId="{2915C987-A25F-4B91-B5AC-D786AD70A2F0}"/>
          </ac:spMkLst>
        </pc:spChg>
        <pc:spChg chg="add del mod">
          <ac:chgData name="Panagiotis Apostolou" userId="0184405c1bc6acf7" providerId="Windows Live" clId="Web-{12E72108-4773-46EA-9CBD-77BB0DE276F1}" dt="2024-06-11T14:04:32.957" v="20"/>
          <ac:spMkLst>
            <pc:docMk/>
            <pc:sldMk cId="3021066592" sldId="264"/>
            <ac:spMk id="8" creationId="{9E6462BC-4D4F-B85E-3CA3-62ED7423DAFF}"/>
          </ac:spMkLst>
        </pc:spChg>
        <pc:picChg chg="add mod ord">
          <ac:chgData name="Panagiotis Apostolou" userId="0184405c1bc6acf7" providerId="Windows Live" clId="Web-{12E72108-4773-46EA-9CBD-77BB0DE276F1}" dt="2024-06-11T13:59:43.094" v="18" actId="14100"/>
          <ac:picMkLst>
            <pc:docMk/>
            <pc:sldMk cId="3021066592" sldId="264"/>
            <ac:picMk id="6" creationId="{51A2FB2A-282D-C56C-9FE8-DA046B6B27E9}"/>
          </ac:picMkLst>
        </pc:picChg>
        <pc:picChg chg="del">
          <ac:chgData name="Panagiotis Apostolou" userId="0184405c1bc6acf7" providerId="Windows Live" clId="Web-{12E72108-4773-46EA-9CBD-77BB0DE276F1}" dt="2024-06-11T14:04:24.815" v="19"/>
          <ac:picMkLst>
            <pc:docMk/>
            <pc:sldMk cId="3021066592" sldId="264"/>
            <ac:picMk id="9" creationId="{CB12468F-6339-775E-8BB0-5F8D7806EB3F}"/>
          </ac:picMkLst>
        </pc:picChg>
        <pc:picChg chg="del">
          <ac:chgData name="Panagiotis Apostolou" userId="0184405c1bc6acf7" providerId="Windows Live" clId="Web-{12E72108-4773-46EA-9CBD-77BB0DE276F1}" dt="2024-06-11T13:59:15.732" v="11"/>
          <ac:picMkLst>
            <pc:docMk/>
            <pc:sldMk cId="3021066592" sldId="264"/>
            <ac:picMk id="10" creationId="{6512150E-F765-11F2-EF44-9AD11E23B7DD}"/>
          </ac:picMkLst>
        </pc:picChg>
        <pc:picChg chg="add mod ord">
          <ac:chgData name="Panagiotis Apostolou" userId="0184405c1bc6acf7" providerId="Windows Live" clId="Web-{12E72108-4773-46EA-9CBD-77BB0DE276F1}" dt="2024-06-11T14:04:45.817" v="26" actId="14100"/>
          <ac:picMkLst>
            <pc:docMk/>
            <pc:sldMk cId="3021066592" sldId="264"/>
            <ac:picMk id="11" creationId="{E91BE812-72C6-3767-57FA-AAB9A70449F2}"/>
          </ac:picMkLst>
        </pc:picChg>
      </pc:sldChg>
    </pc:docChg>
  </pc:docChgLst>
  <pc:docChgLst>
    <pc:chgData name="Panagiotis Apostolou" userId="0184405c1bc6acf7" providerId="Windows Live" clId="Web-{72BA6C03-C742-41FE-A2A4-64A53E4551B7}"/>
    <pc:docChg chg="modSld">
      <pc:chgData name="Panagiotis Apostolou" userId="0184405c1bc6acf7" providerId="Windows Live" clId="Web-{72BA6C03-C742-41FE-A2A4-64A53E4551B7}" dt="2024-06-11T14:15:03.875" v="1" actId="20577"/>
      <pc:docMkLst>
        <pc:docMk/>
      </pc:docMkLst>
      <pc:sldChg chg="modSp">
        <pc:chgData name="Panagiotis Apostolou" userId="0184405c1bc6acf7" providerId="Windows Live" clId="Web-{72BA6C03-C742-41FE-A2A4-64A53E4551B7}" dt="2024-06-11T14:12:15.666" v="0" actId="20577"/>
        <pc:sldMkLst>
          <pc:docMk/>
          <pc:sldMk cId="318608968" sldId="260"/>
        </pc:sldMkLst>
        <pc:spChg chg="mod">
          <ac:chgData name="Panagiotis Apostolou" userId="0184405c1bc6acf7" providerId="Windows Live" clId="Web-{72BA6C03-C742-41FE-A2A4-64A53E4551B7}" dt="2024-06-11T14:12:15.666" v="0" actId="20577"/>
          <ac:spMkLst>
            <pc:docMk/>
            <pc:sldMk cId="318608968" sldId="260"/>
            <ac:spMk id="3" creationId="{7B302911-1AA9-942A-CCC6-8C9F1C5A496D}"/>
          </ac:spMkLst>
        </pc:spChg>
      </pc:sldChg>
      <pc:sldChg chg="modSp">
        <pc:chgData name="Panagiotis Apostolou" userId="0184405c1bc6acf7" providerId="Windows Live" clId="Web-{72BA6C03-C742-41FE-A2A4-64A53E4551B7}" dt="2024-06-11T14:15:03.875" v="1" actId="20577"/>
        <pc:sldMkLst>
          <pc:docMk/>
          <pc:sldMk cId="999332891" sldId="263"/>
        </pc:sldMkLst>
        <pc:spChg chg="mod">
          <ac:chgData name="Panagiotis Apostolou" userId="0184405c1bc6acf7" providerId="Windows Live" clId="Web-{72BA6C03-C742-41FE-A2A4-64A53E4551B7}" dt="2024-06-11T14:15:03.875" v="1" actId="20577"/>
          <ac:spMkLst>
            <pc:docMk/>
            <pc:sldMk cId="999332891" sldId="263"/>
            <ac:spMk id="2" creationId="{D7E76526-6D8D-82F6-B49F-0BA6EC001DB7}"/>
          </ac:spMkLst>
        </pc:spChg>
      </pc:sldChg>
    </pc:docChg>
  </pc:docChgLst>
  <pc:docChgLst>
    <pc:chgData name="Panagiotis Apostolou" userId="0184405c1bc6acf7" providerId="Windows Live" clId="Web-{CA832F6C-E06D-4951-9C4E-665713B511D3}"/>
    <pc:docChg chg="addSld delSld modSld addMainMaster delMainMaster">
      <pc:chgData name="Panagiotis Apostolou" userId="0184405c1bc6acf7" providerId="Windows Live" clId="Web-{CA832F6C-E06D-4951-9C4E-665713B511D3}" dt="2024-06-11T13:23:50.629" v="1344" actId="20577"/>
      <pc:docMkLst>
        <pc:docMk/>
      </pc:docMkLst>
      <pc:sldChg chg="addSp delSp modSp add mod setBg modClrScheme chgLayout">
        <pc:chgData name="Panagiotis Apostolou" userId="0184405c1bc6acf7" providerId="Windows Live" clId="Web-{CA832F6C-E06D-4951-9C4E-665713B511D3}" dt="2024-06-11T12:03:16.992" v="103" actId="14100"/>
        <pc:sldMkLst>
          <pc:docMk/>
          <pc:sldMk cId="109857222" sldId="256"/>
        </pc:sldMkLst>
        <pc:spChg chg="mod">
          <ac:chgData name="Panagiotis Apostolou" userId="0184405c1bc6acf7" providerId="Windows Live" clId="Web-{CA832F6C-E06D-4951-9C4E-665713B511D3}" dt="2024-06-11T12:01:29.160" v="76" actId="20577"/>
          <ac:spMkLst>
            <pc:docMk/>
            <pc:sldMk cId="109857222" sldId="256"/>
            <ac:spMk id="2" creationId="{00000000-0000-0000-0000-000000000000}"/>
          </ac:spMkLst>
        </pc:spChg>
        <pc:spChg chg="add del">
          <ac:chgData name="Panagiotis Apostolou" userId="0184405c1bc6acf7" providerId="Windows Live" clId="Web-{CA832F6C-E06D-4951-9C4E-665713B511D3}" dt="2024-06-11T12:00:55.550" v="60"/>
          <ac:spMkLst>
            <pc:docMk/>
            <pc:sldMk cId="109857222" sldId="256"/>
            <ac:spMk id="3" creationId="{00000000-0000-0000-0000-000000000000}"/>
          </ac:spMkLst>
        </pc:spChg>
        <pc:spChg chg="mod">
          <ac:chgData name="Panagiotis Apostolou" userId="0184405c1bc6acf7" providerId="Windows Live" clId="Web-{CA832F6C-E06D-4951-9C4E-665713B511D3}" dt="2024-06-11T12:02:24.959" v="92" actId="1076"/>
          <ac:spMkLst>
            <pc:docMk/>
            <pc:sldMk cId="109857222" sldId="256"/>
            <ac:spMk id="4" creationId="{800EE0F5-8C3B-3168-FB0F-3EB61C745DF5}"/>
          </ac:spMkLst>
        </pc:spChg>
        <pc:spChg chg="add mod">
          <ac:chgData name="Panagiotis Apostolou" userId="0184405c1bc6acf7" providerId="Windows Live" clId="Web-{CA832F6C-E06D-4951-9C4E-665713B511D3}" dt="2024-06-11T12:03:16.992" v="103" actId="14100"/>
          <ac:spMkLst>
            <pc:docMk/>
            <pc:sldMk cId="109857222" sldId="256"/>
            <ac:spMk id="5" creationId="{7AF299DC-57B5-BBBA-87FA-5C84FFDF9AB3}"/>
          </ac:spMkLst>
        </pc:spChg>
        <pc:spChg chg="add del">
          <ac:chgData name="Panagiotis Apostolou" userId="0184405c1bc6acf7" providerId="Windows Live" clId="Web-{CA832F6C-E06D-4951-9C4E-665713B511D3}" dt="2024-06-11T12:00:15.783" v="32"/>
          <ac:spMkLst>
            <pc:docMk/>
            <pc:sldMk cId="109857222" sldId="256"/>
            <ac:spMk id="24" creationId="{D1122F7E-BE38-4ED6-B882-31F599E0D710}"/>
          </ac:spMkLst>
        </pc:spChg>
        <pc:spChg chg="add del">
          <ac:chgData name="Panagiotis Apostolou" userId="0184405c1bc6acf7" providerId="Windows Live" clId="Web-{CA832F6C-E06D-4951-9C4E-665713B511D3}" dt="2024-06-11T12:00:21.814" v="36"/>
          <ac:spMkLst>
            <pc:docMk/>
            <pc:sldMk cId="109857222" sldId="256"/>
            <ac:spMk id="30" creationId="{6E00E3E0-07DA-4A53-8D2F-59983E1449A0}"/>
          </ac:spMkLst>
        </pc:spChg>
        <pc:spChg chg="add del">
          <ac:chgData name="Panagiotis Apostolou" userId="0184405c1bc6acf7" providerId="Windows Live" clId="Web-{CA832F6C-E06D-4951-9C4E-665713B511D3}" dt="2024-06-11T12:00:24.892" v="40"/>
          <ac:spMkLst>
            <pc:docMk/>
            <pc:sldMk cId="109857222" sldId="256"/>
            <ac:spMk id="33" creationId="{ABE3B514-83FE-45D4-988C-78925DD13254}"/>
          </ac:spMkLst>
        </pc:spChg>
        <pc:spChg chg="add del">
          <ac:chgData name="Panagiotis Apostolou" userId="0184405c1bc6acf7" providerId="Windows Live" clId="Web-{CA832F6C-E06D-4951-9C4E-665713B511D3}" dt="2024-06-11T12:00:27.877" v="44"/>
          <ac:spMkLst>
            <pc:docMk/>
            <pc:sldMk cId="109857222" sldId="256"/>
            <ac:spMk id="36" creationId="{6E00E3E0-07DA-4A53-8D2F-59983E1449A0}"/>
          </ac:spMkLst>
        </pc:spChg>
        <pc:spChg chg="add del">
          <ac:chgData name="Panagiotis Apostolou" userId="0184405c1bc6acf7" providerId="Windows Live" clId="Web-{CA832F6C-E06D-4951-9C4E-665713B511D3}" dt="2024-06-11T12:00:41.502" v="48"/>
          <ac:spMkLst>
            <pc:docMk/>
            <pc:sldMk cId="109857222" sldId="256"/>
            <ac:spMk id="39" creationId="{ABE3B514-83FE-45D4-988C-78925DD13254}"/>
          </ac:spMkLst>
        </pc:spChg>
        <pc:spChg chg="add del">
          <ac:chgData name="Panagiotis Apostolou" userId="0184405c1bc6acf7" providerId="Windows Live" clId="Web-{CA832F6C-E06D-4951-9C4E-665713B511D3}" dt="2024-06-11T12:00:44.487" v="52"/>
          <ac:spMkLst>
            <pc:docMk/>
            <pc:sldMk cId="109857222" sldId="256"/>
            <ac:spMk id="42" creationId="{6E00E3E0-07DA-4A53-8D2F-59983E1449A0}"/>
          </ac:spMkLst>
        </pc:spChg>
        <pc:spChg chg="add del">
          <ac:chgData name="Panagiotis Apostolou" userId="0184405c1bc6acf7" providerId="Windows Live" clId="Web-{CA832F6C-E06D-4951-9C4E-665713B511D3}" dt="2024-06-11T12:00:48.674" v="56"/>
          <ac:spMkLst>
            <pc:docMk/>
            <pc:sldMk cId="109857222" sldId="256"/>
            <ac:spMk id="44" creationId="{8FBA68A5-A7C7-4D91-AB95-6E0B6FFD8743}"/>
          </ac:spMkLst>
        </pc:spChg>
        <pc:spChg chg="add del">
          <ac:chgData name="Panagiotis Apostolou" userId="0184405c1bc6acf7" providerId="Windows Live" clId="Web-{CA832F6C-E06D-4951-9C4E-665713B511D3}" dt="2024-06-11T12:00:48.674" v="56"/>
          <ac:spMkLst>
            <pc:docMk/>
            <pc:sldMk cId="109857222" sldId="256"/>
            <ac:spMk id="45" creationId="{DA4051E3-92B2-42FC-BB3D-372E4A614439}"/>
          </ac:spMkLst>
        </pc:spChg>
        <pc:spChg chg="add del">
          <ac:chgData name="Panagiotis Apostolou" userId="0184405c1bc6acf7" providerId="Windows Live" clId="Web-{CA832F6C-E06D-4951-9C4E-665713B511D3}" dt="2024-06-11T12:00:48.674" v="56"/>
          <ac:spMkLst>
            <pc:docMk/>
            <pc:sldMk cId="109857222" sldId="256"/>
            <ac:spMk id="49" creationId="{EFDD989F-EB09-444D-A035-5AB121E9F650}"/>
          </ac:spMkLst>
        </pc:spChg>
        <pc:spChg chg="add del">
          <ac:chgData name="Panagiotis Apostolou" userId="0184405c1bc6acf7" providerId="Windows Live" clId="Web-{CA832F6C-E06D-4951-9C4E-665713B511D3}" dt="2024-06-11T12:00:48.674" v="56"/>
          <ac:spMkLst>
            <pc:docMk/>
            <pc:sldMk cId="109857222" sldId="256"/>
            <ac:spMk id="50" creationId="{4EC491AA-162B-48F4-800A-DDD46340103F}"/>
          </ac:spMkLst>
        </pc:spChg>
        <pc:spChg chg="add del">
          <ac:chgData name="Panagiotis Apostolou" userId="0184405c1bc6acf7" providerId="Windows Live" clId="Web-{CA832F6C-E06D-4951-9C4E-665713B511D3}" dt="2024-06-11T12:00:48.674" v="56"/>
          <ac:spMkLst>
            <pc:docMk/>
            <pc:sldMk cId="109857222" sldId="256"/>
            <ac:spMk id="51" creationId="{059C28DC-C15C-4518-9BFF-1C616FAABB53}"/>
          </ac:spMkLst>
        </pc:spChg>
        <pc:spChg chg="add del">
          <ac:chgData name="Panagiotis Apostolou" userId="0184405c1bc6acf7" providerId="Windows Live" clId="Web-{CA832F6C-E06D-4951-9C4E-665713B511D3}" dt="2024-06-11T12:00:55.550" v="60"/>
          <ac:spMkLst>
            <pc:docMk/>
            <pc:sldMk cId="109857222" sldId="256"/>
            <ac:spMk id="55" creationId="{6E00E3E0-07DA-4A53-8D2F-59983E1449A0}"/>
          </ac:spMkLst>
        </pc:spChg>
        <pc:spChg chg="add del">
          <ac:chgData name="Panagiotis Apostolou" userId="0184405c1bc6acf7" providerId="Windows Live" clId="Web-{CA832F6C-E06D-4951-9C4E-665713B511D3}" dt="2024-06-11T12:00:58.737" v="64"/>
          <ac:spMkLst>
            <pc:docMk/>
            <pc:sldMk cId="109857222" sldId="256"/>
            <ac:spMk id="59" creationId="{5B957CFC-E9B2-4BC8-BD75-9F3B5E33885A}"/>
          </ac:spMkLst>
        </pc:spChg>
        <pc:spChg chg="add del">
          <ac:chgData name="Panagiotis Apostolou" userId="0184405c1bc6acf7" providerId="Windows Live" clId="Web-{CA832F6C-E06D-4951-9C4E-665713B511D3}" dt="2024-06-11T12:01:15.847" v="68"/>
          <ac:spMkLst>
            <pc:docMk/>
            <pc:sldMk cId="109857222" sldId="256"/>
            <ac:spMk id="64" creationId="{63CD9866-CB14-4BC5-8C75-5867699ECEA8}"/>
          </ac:spMkLst>
        </pc:spChg>
        <pc:spChg chg="add del">
          <ac:chgData name="Panagiotis Apostolou" userId="0184405c1bc6acf7" providerId="Windows Live" clId="Web-{CA832F6C-E06D-4951-9C4E-665713B511D3}" dt="2024-06-11T12:01:15.847" v="68"/>
          <ac:spMkLst>
            <pc:docMk/>
            <pc:sldMk cId="109857222" sldId="256"/>
            <ac:spMk id="65" creationId="{47E4A749-53AD-4BEA-83B3-4B2490588BCD}"/>
          </ac:spMkLst>
        </pc:spChg>
        <pc:spChg chg="add del">
          <ac:chgData name="Panagiotis Apostolou" userId="0184405c1bc6acf7" providerId="Windows Live" clId="Web-{CA832F6C-E06D-4951-9C4E-665713B511D3}" dt="2024-06-11T12:01:15.847" v="68"/>
          <ac:spMkLst>
            <pc:docMk/>
            <pc:sldMk cId="109857222" sldId="256"/>
            <ac:spMk id="66" creationId="{E59169C9-0DBE-4B66-9C16-22A64324AA6C}"/>
          </ac:spMkLst>
        </pc:spChg>
        <pc:spChg chg="add del">
          <ac:chgData name="Panagiotis Apostolou" userId="0184405c1bc6acf7" providerId="Windows Live" clId="Web-{CA832F6C-E06D-4951-9C4E-665713B511D3}" dt="2024-06-11T12:01:15.847" v="68"/>
          <ac:spMkLst>
            <pc:docMk/>
            <pc:sldMk cId="109857222" sldId="256"/>
            <ac:spMk id="67" creationId="{F0457BB4-CED7-4065-8959-D6B51491BBAB}"/>
          </ac:spMkLst>
        </pc:spChg>
        <pc:spChg chg="add del">
          <ac:chgData name="Panagiotis Apostolou" userId="0184405c1bc6acf7" providerId="Windows Live" clId="Web-{CA832F6C-E06D-4951-9C4E-665713B511D3}" dt="2024-06-11T12:01:19.707" v="72"/>
          <ac:spMkLst>
            <pc:docMk/>
            <pc:sldMk cId="109857222" sldId="256"/>
            <ac:spMk id="69" creationId="{9F291BE0-7A7E-D04F-974F-9F4577FB2F46}"/>
          </ac:spMkLst>
        </pc:spChg>
        <pc:spChg chg="add del">
          <ac:chgData name="Panagiotis Apostolou" userId="0184405c1bc6acf7" providerId="Windows Live" clId="Web-{CA832F6C-E06D-4951-9C4E-665713B511D3}" dt="2024-06-11T12:01:19.707" v="72"/>
          <ac:spMkLst>
            <pc:docMk/>
            <pc:sldMk cId="109857222" sldId="256"/>
            <ac:spMk id="70" creationId="{BD33FF1F-6094-0B4A-A3E4-6B0D9283DB44}"/>
          </ac:spMkLst>
        </pc:spChg>
        <pc:spChg chg="add del">
          <ac:chgData name="Panagiotis Apostolou" userId="0184405c1bc6acf7" providerId="Windows Live" clId="Web-{CA832F6C-E06D-4951-9C4E-665713B511D3}" dt="2024-06-11T12:01:19.707" v="72"/>
          <ac:spMkLst>
            <pc:docMk/>
            <pc:sldMk cId="109857222" sldId="256"/>
            <ac:spMk id="71" creationId="{B78A6D9C-C7A5-414B-8CB7-E31470D7D280}"/>
          </ac:spMkLst>
        </pc:spChg>
        <pc:spChg chg="add del">
          <ac:chgData name="Panagiotis Apostolou" userId="0184405c1bc6acf7" providerId="Windows Live" clId="Web-{CA832F6C-E06D-4951-9C4E-665713B511D3}" dt="2024-06-11T12:01:19.707" v="72"/>
          <ac:spMkLst>
            <pc:docMk/>
            <pc:sldMk cId="109857222" sldId="256"/>
            <ac:spMk id="72" creationId="{579E3846-8D0B-B14A-817A-7FAC9DDAB4D8}"/>
          </ac:spMkLst>
        </pc:spChg>
        <pc:spChg chg="add del">
          <ac:chgData name="Panagiotis Apostolou" userId="0184405c1bc6acf7" providerId="Windows Live" clId="Web-{CA832F6C-E06D-4951-9C4E-665713B511D3}" dt="2024-06-11T12:01:19.707" v="72"/>
          <ac:spMkLst>
            <pc:docMk/>
            <pc:sldMk cId="109857222" sldId="256"/>
            <ac:spMk id="73" creationId="{B2DEF72E-9A56-3A45-8ADA-E6F93BA8EF47}"/>
          </ac:spMkLst>
        </pc:spChg>
        <pc:spChg chg="add del">
          <ac:chgData name="Panagiotis Apostolou" userId="0184405c1bc6acf7" providerId="Windows Live" clId="Web-{CA832F6C-E06D-4951-9C4E-665713B511D3}" dt="2024-06-11T12:01:19.707" v="72"/>
          <ac:spMkLst>
            <pc:docMk/>
            <pc:sldMk cId="109857222" sldId="256"/>
            <ac:spMk id="74" creationId="{882E6E09-FCB0-5F41-8BAE-C0581D54B5FD}"/>
          </ac:spMkLst>
        </pc:spChg>
        <pc:spChg chg="add del">
          <ac:chgData name="Panagiotis Apostolou" userId="0184405c1bc6acf7" providerId="Windows Live" clId="Web-{CA832F6C-E06D-4951-9C4E-665713B511D3}" dt="2024-06-11T12:01:19.707" v="72"/>
          <ac:spMkLst>
            <pc:docMk/>
            <pc:sldMk cId="109857222" sldId="256"/>
            <ac:spMk id="75" creationId="{D269DB01-9C3C-7841-B8E8-6FDFEF70CB7D}"/>
          </ac:spMkLst>
        </pc:spChg>
        <pc:spChg chg="add">
          <ac:chgData name="Panagiotis Apostolou" userId="0184405c1bc6acf7" providerId="Windows Live" clId="Web-{CA832F6C-E06D-4951-9C4E-665713B511D3}" dt="2024-06-11T12:01:19.769" v="75"/>
          <ac:spMkLst>
            <pc:docMk/>
            <pc:sldMk cId="109857222" sldId="256"/>
            <ac:spMk id="78" creationId="{63CD9866-CB14-4BC5-8C75-5867699ECEA8}"/>
          </ac:spMkLst>
        </pc:spChg>
        <pc:spChg chg="add">
          <ac:chgData name="Panagiotis Apostolou" userId="0184405c1bc6acf7" providerId="Windows Live" clId="Web-{CA832F6C-E06D-4951-9C4E-665713B511D3}" dt="2024-06-11T12:01:19.769" v="75"/>
          <ac:spMkLst>
            <pc:docMk/>
            <pc:sldMk cId="109857222" sldId="256"/>
            <ac:spMk id="79" creationId="{47E4A749-53AD-4BEA-83B3-4B2490588BCD}"/>
          </ac:spMkLst>
        </pc:spChg>
        <pc:spChg chg="add">
          <ac:chgData name="Panagiotis Apostolou" userId="0184405c1bc6acf7" providerId="Windows Live" clId="Web-{CA832F6C-E06D-4951-9C4E-665713B511D3}" dt="2024-06-11T12:01:19.769" v="75"/>
          <ac:spMkLst>
            <pc:docMk/>
            <pc:sldMk cId="109857222" sldId="256"/>
            <ac:spMk id="80" creationId="{E59169C9-0DBE-4B66-9C16-22A64324AA6C}"/>
          </ac:spMkLst>
        </pc:spChg>
        <pc:spChg chg="add">
          <ac:chgData name="Panagiotis Apostolou" userId="0184405c1bc6acf7" providerId="Windows Live" clId="Web-{CA832F6C-E06D-4951-9C4E-665713B511D3}" dt="2024-06-11T12:01:19.769" v="75"/>
          <ac:spMkLst>
            <pc:docMk/>
            <pc:sldMk cId="109857222" sldId="256"/>
            <ac:spMk id="81" creationId="{F0457BB4-CED7-4065-8959-D6B51491BBAB}"/>
          </ac:spMkLst>
        </pc:spChg>
        <pc:spChg chg="add del mod replId">
          <ac:chgData name="Panagiotis Apostolou" userId="0184405c1bc6acf7" providerId="Windows Live" clId="Web-{CA832F6C-E06D-4951-9C4E-665713B511D3}" dt="2024-06-11T12:01:19.769" v="75"/>
          <ac:spMkLst>
            <pc:docMk/>
            <pc:sldMk cId="109857222" sldId="256"/>
            <ac:spMk id="82" creationId="{00000000-0000-0000-0000-000000000000}"/>
          </ac:spMkLst>
        </pc:spChg>
        <pc:cxnChg chg="add del">
          <ac:chgData name="Panagiotis Apostolou" userId="0184405c1bc6acf7" providerId="Windows Live" clId="Web-{CA832F6C-E06D-4951-9C4E-665713B511D3}" dt="2024-06-11T12:00:15.783" v="32"/>
          <ac:cxnSpMkLst>
            <pc:docMk/>
            <pc:sldMk cId="109857222" sldId="256"/>
            <ac:cxnSpMk id="10" creationId="{4436E0F2-A64B-471E-93C0-8DFE08CC57C8}"/>
          </ac:cxnSpMkLst>
        </pc:cxnChg>
        <pc:cxnChg chg="add del">
          <ac:chgData name="Panagiotis Apostolou" userId="0184405c1bc6acf7" providerId="Windows Live" clId="Web-{CA832F6C-E06D-4951-9C4E-665713B511D3}" dt="2024-06-11T12:00:15.783" v="32"/>
          <ac:cxnSpMkLst>
            <pc:docMk/>
            <pc:sldMk cId="109857222" sldId="256"/>
            <ac:cxnSpMk id="12" creationId="{DC1E3AB1-2A8C-4607-9FAE-D8BDB280FE1A}"/>
          </ac:cxnSpMkLst>
        </pc:cxnChg>
        <pc:cxnChg chg="add del">
          <ac:chgData name="Panagiotis Apostolou" userId="0184405c1bc6acf7" providerId="Windows Live" clId="Web-{CA832F6C-E06D-4951-9C4E-665713B511D3}" dt="2024-06-11T12:00:15.783" v="32"/>
          <ac:cxnSpMkLst>
            <pc:docMk/>
            <pc:sldMk cId="109857222" sldId="256"/>
            <ac:cxnSpMk id="14" creationId="{26D66059-832F-40B6-A35F-F56C8F38A1E7}"/>
          </ac:cxnSpMkLst>
        </pc:cxnChg>
        <pc:cxnChg chg="add del">
          <ac:chgData name="Panagiotis Apostolou" userId="0184405c1bc6acf7" providerId="Windows Live" clId="Web-{CA832F6C-E06D-4951-9C4E-665713B511D3}" dt="2024-06-11T12:00:15.783" v="32"/>
          <ac:cxnSpMkLst>
            <pc:docMk/>
            <pc:sldMk cId="109857222" sldId="256"/>
            <ac:cxnSpMk id="16" creationId="{A515E2ED-7EA9-448D-83FA-54C3DF9723BD}"/>
          </ac:cxnSpMkLst>
        </pc:cxnChg>
        <pc:cxnChg chg="add del">
          <ac:chgData name="Panagiotis Apostolou" userId="0184405c1bc6acf7" providerId="Windows Live" clId="Web-{CA832F6C-E06D-4951-9C4E-665713B511D3}" dt="2024-06-11T12:00:15.783" v="32"/>
          <ac:cxnSpMkLst>
            <pc:docMk/>
            <pc:sldMk cId="109857222" sldId="256"/>
            <ac:cxnSpMk id="18" creationId="{20595356-EABD-4767-AC9D-EA21FF115EC0}"/>
          </ac:cxnSpMkLst>
        </pc:cxnChg>
        <pc:cxnChg chg="add del">
          <ac:chgData name="Panagiotis Apostolou" userId="0184405c1bc6acf7" providerId="Windows Live" clId="Web-{CA832F6C-E06D-4951-9C4E-665713B511D3}" dt="2024-06-11T12:00:15.783" v="32"/>
          <ac:cxnSpMkLst>
            <pc:docMk/>
            <pc:sldMk cId="109857222" sldId="256"/>
            <ac:cxnSpMk id="20" creationId="{28CD9F06-9628-469C-B788-A894E3E08281}"/>
          </ac:cxnSpMkLst>
        </pc:cxnChg>
        <pc:cxnChg chg="add del">
          <ac:chgData name="Panagiotis Apostolou" userId="0184405c1bc6acf7" providerId="Windows Live" clId="Web-{CA832F6C-E06D-4951-9C4E-665713B511D3}" dt="2024-06-11T12:00:15.783" v="32"/>
          <ac:cxnSpMkLst>
            <pc:docMk/>
            <pc:sldMk cId="109857222" sldId="256"/>
            <ac:cxnSpMk id="22" creationId="{8550A431-0B61-421B-B4B7-24C0CFF0F938}"/>
          </ac:cxnSpMkLst>
        </pc:cxnChg>
        <pc:cxnChg chg="add del">
          <ac:chgData name="Panagiotis Apostolou" userId="0184405c1bc6acf7" providerId="Windows Live" clId="Web-{CA832F6C-E06D-4951-9C4E-665713B511D3}" dt="2024-06-11T12:00:15.783" v="32"/>
          <ac:cxnSpMkLst>
            <pc:docMk/>
            <pc:sldMk cId="109857222" sldId="256"/>
            <ac:cxnSpMk id="26" creationId="{3544226B-D7D2-40B5-9D20-C68AEA43AF90}"/>
          </ac:cxnSpMkLst>
        </pc:cxnChg>
        <pc:cxnChg chg="add del">
          <ac:chgData name="Panagiotis Apostolou" userId="0184405c1bc6acf7" providerId="Windows Live" clId="Web-{CA832F6C-E06D-4951-9C4E-665713B511D3}" dt="2024-06-11T12:00:15.783" v="32"/>
          <ac:cxnSpMkLst>
            <pc:docMk/>
            <pc:sldMk cId="109857222" sldId="256"/>
            <ac:cxnSpMk id="28" creationId="{B22EC542-85CF-4333-82BD-70DDC109C952}"/>
          </ac:cxnSpMkLst>
        </pc:cxnChg>
        <pc:cxnChg chg="add del">
          <ac:chgData name="Panagiotis Apostolou" userId="0184405c1bc6acf7" providerId="Windows Live" clId="Web-{CA832F6C-E06D-4951-9C4E-665713B511D3}" dt="2024-06-11T12:00:24.892" v="40"/>
          <ac:cxnSpMkLst>
            <pc:docMk/>
            <pc:sldMk cId="109857222" sldId="256"/>
            <ac:cxnSpMk id="32" creationId="{EAD4CCDA-06BF-4D2A-B44F-195AEC0B5B22}"/>
          </ac:cxnSpMkLst>
        </pc:cxnChg>
        <pc:cxnChg chg="add del">
          <ac:chgData name="Panagiotis Apostolou" userId="0184405c1bc6acf7" providerId="Windows Live" clId="Web-{CA832F6C-E06D-4951-9C4E-665713B511D3}" dt="2024-06-11T12:00:24.892" v="40"/>
          <ac:cxnSpMkLst>
            <pc:docMk/>
            <pc:sldMk cId="109857222" sldId="256"/>
            <ac:cxnSpMk id="34" creationId="{787CBF7F-92AD-42B8-AA3E-C4AF7A2AD3E8}"/>
          </ac:cxnSpMkLst>
        </pc:cxnChg>
        <pc:cxnChg chg="add del">
          <ac:chgData name="Panagiotis Apostolou" userId="0184405c1bc6acf7" providerId="Windows Live" clId="Web-{CA832F6C-E06D-4951-9C4E-665713B511D3}" dt="2024-06-11T12:00:41.502" v="48"/>
          <ac:cxnSpMkLst>
            <pc:docMk/>
            <pc:sldMk cId="109857222" sldId="256"/>
            <ac:cxnSpMk id="38" creationId="{EAD4CCDA-06BF-4D2A-B44F-195AEC0B5B22}"/>
          </ac:cxnSpMkLst>
        </pc:cxnChg>
        <pc:cxnChg chg="add del">
          <ac:chgData name="Panagiotis Apostolou" userId="0184405c1bc6acf7" providerId="Windows Live" clId="Web-{CA832F6C-E06D-4951-9C4E-665713B511D3}" dt="2024-06-11T12:00:41.502" v="48"/>
          <ac:cxnSpMkLst>
            <pc:docMk/>
            <pc:sldMk cId="109857222" sldId="256"/>
            <ac:cxnSpMk id="40" creationId="{787CBF7F-92AD-42B8-AA3E-C4AF7A2AD3E8}"/>
          </ac:cxnSpMkLst>
        </pc:cxnChg>
        <pc:cxnChg chg="add del">
          <ac:chgData name="Panagiotis Apostolou" userId="0184405c1bc6acf7" providerId="Windows Live" clId="Web-{CA832F6C-E06D-4951-9C4E-665713B511D3}" dt="2024-06-11T12:00:48.674" v="56"/>
          <ac:cxnSpMkLst>
            <pc:docMk/>
            <pc:sldMk cId="109857222" sldId="256"/>
            <ac:cxnSpMk id="46" creationId="{3C425084-C97A-4C25-AE47-DDECF2DD3ABC}"/>
          </ac:cxnSpMkLst>
        </pc:cxnChg>
        <pc:cxnChg chg="add del">
          <ac:chgData name="Panagiotis Apostolou" userId="0184405c1bc6acf7" providerId="Windows Live" clId="Web-{CA832F6C-E06D-4951-9C4E-665713B511D3}" dt="2024-06-11T12:00:48.674" v="56"/>
          <ac:cxnSpMkLst>
            <pc:docMk/>
            <pc:sldMk cId="109857222" sldId="256"/>
            <ac:cxnSpMk id="47" creationId="{96A478A1-0B34-4F2B-88FA-CF47551E5DF9}"/>
          </ac:cxnSpMkLst>
        </pc:cxnChg>
        <pc:cxnChg chg="add del">
          <ac:chgData name="Panagiotis Apostolou" userId="0184405c1bc6acf7" providerId="Windows Live" clId="Web-{CA832F6C-E06D-4951-9C4E-665713B511D3}" dt="2024-06-11T12:00:48.674" v="56"/>
          <ac:cxnSpMkLst>
            <pc:docMk/>
            <pc:sldMk cId="109857222" sldId="256"/>
            <ac:cxnSpMk id="48" creationId="{C7F5CC56-CBE8-4152-AD5E-982DD286AA28}"/>
          </ac:cxnSpMkLst>
        </pc:cxnChg>
        <pc:cxnChg chg="add del">
          <ac:chgData name="Panagiotis Apostolou" userId="0184405c1bc6acf7" providerId="Windows Live" clId="Web-{CA832F6C-E06D-4951-9C4E-665713B511D3}" dt="2024-06-11T12:00:48.674" v="56"/>
          <ac:cxnSpMkLst>
            <pc:docMk/>
            <pc:sldMk cId="109857222" sldId="256"/>
            <ac:cxnSpMk id="52" creationId="{3344AEC7-1D13-4017-A59D-22E452832DF5}"/>
          </ac:cxnSpMkLst>
        </pc:cxnChg>
        <pc:cxnChg chg="add del">
          <ac:chgData name="Panagiotis Apostolou" userId="0184405c1bc6acf7" providerId="Windows Live" clId="Web-{CA832F6C-E06D-4951-9C4E-665713B511D3}" dt="2024-06-11T12:00:48.674" v="56"/>
          <ac:cxnSpMkLst>
            <pc:docMk/>
            <pc:sldMk cId="109857222" sldId="256"/>
            <ac:cxnSpMk id="53" creationId="{15390FCB-B181-4E95-8776-928321587BA2}"/>
          </ac:cxnSpMkLst>
        </pc:cxnChg>
        <pc:cxnChg chg="add del">
          <ac:chgData name="Panagiotis Apostolou" userId="0184405c1bc6acf7" providerId="Windows Live" clId="Web-{CA832F6C-E06D-4951-9C4E-665713B511D3}" dt="2024-06-11T12:00:58.737" v="64"/>
          <ac:cxnSpMkLst>
            <pc:docMk/>
            <pc:sldMk cId="109857222" sldId="256"/>
            <ac:cxnSpMk id="57" creationId="{462919E4-C488-4107-9EF1-66152F848008}"/>
          </ac:cxnSpMkLst>
        </pc:cxnChg>
        <pc:cxnChg chg="add del">
          <ac:chgData name="Panagiotis Apostolou" userId="0184405c1bc6acf7" providerId="Windows Live" clId="Web-{CA832F6C-E06D-4951-9C4E-665713B511D3}" dt="2024-06-11T12:00:58.737" v="64"/>
          <ac:cxnSpMkLst>
            <pc:docMk/>
            <pc:sldMk cId="109857222" sldId="256"/>
            <ac:cxnSpMk id="58" creationId="{0BF79732-4088-424C-A653-4534E4389443}"/>
          </ac:cxnSpMkLst>
        </pc:cxnChg>
        <pc:cxnChg chg="add del">
          <ac:chgData name="Panagiotis Apostolou" userId="0184405c1bc6acf7" providerId="Windows Live" clId="Web-{CA832F6C-E06D-4951-9C4E-665713B511D3}" dt="2024-06-11T12:00:58.737" v="64"/>
          <ac:cxnSpMkLst>
            <pc:docMk/>
            <pc:sldMk cId="109857222" sldId="256"/>
            <ac:cxnSpMk id="60" creationId="{7F784426-8AB9-43C9-8340-281290602DE8}"/>
          </ac:cxnSpMkLst>
        </pc:cxnChg>
        <pc:cxnChg chg="add del">
          <ac:chgData name="Panagiotis Apostolou" userId="0184405c1bc6acf7" providerId="Windows Live" clId="Web-{CA832F6C-E06D-4951-9C4E-665713B511D3}" dt="2024-06-11T12:00:58.737" v="64"/>
          <ac:cxnSpMkLst>
            <pc:docMk/>
            <pc:sldMk cId="109857222" sldId="256"/>
            <ac:cxnSpMk id="61" creationId="{0B96E92E-4D99-41CA-848E-4028B6DA2616}"/>
          </ac:cxnSpMkLst>
        </pc:cxnChg>
        <pc:cxnChg chg="add del">
          <ac:chgData name="Panagiotis Apostolou" userId="0184405c1bc6acf7" providerId="Windows Live" clId="Web-{CA832F6C-E06D-4951-9C4E-665713B511D3}" dt="2024-06-11T12:01:15.847" v="68"/>
          <ac:cxnSpMkLst>
            <pc:docMk/>
            <pc:sldMk cId="109857222" sldId="256"/>
            <ac:cxnSpMk id="63" creationId="{430127AE-B29E-4FDF-99D2-A2F1E7003F74}"/>
          </ac:cxnSpMkLst>
        </pc:cxnChg>
        <pc:cxnChg chg="add">
          <ac:chgData name="Panagiotis Apostolou" userId="0184405c1bc6acf7" providerId="Windows Live" clId="Web-{CA832F6C-E06D-4951-9C4E-665713B511D3}" dt="2024-06-11T12:01:19.769" v="75"/>
          <ac:cxnSpMkLst>
            <pc:docMk/>
            <pc:sldMk cId="109857222" sldId="256"/>
            <ac:cxnSpMk id="77" creationId="{430127AE-B29E-4FDF-99D2-A2F1E7003F74}"/>
          </ac:cxnSpMkLst>
        </pc:cxnChg>
      </pc:sldChg>
      <pc:sldChg chg="del">
        <pc:chgData name="Panagiotis Apostolou" userId="0184405c1bc6acf7" providerId="Windows Live" clId="Web-{CA832F6C-E06D-4951-9C4E-665713B511D3}" dt="2024-06-11T11:58:12.669" v="1"/>
        <pc:sldMkLst>
          <pc:docMk/>
          <pc:sldMk cId="2581222678" sldId="257"/>
        </pc:sldMkLst>
      </pc:sldChg>
      <pc:sldChg chg="modSp new">
        <pc:chgData name="Panagiotis Apostolou" userId="0184405c1bc6acf7" providerId="Windows Live" clId="Web-{CA832F6C-E06D-4951-9C4E-665713B511D3}" dt="2024-06-11T13:20:59.858" v="1332" actId="14100"/>
        <pc:sldMkLst>
          <pc:docMk/>
          <pc:sldMk cId="3980245827" sldId="257"/>
        </pc:sldMkLst>
        <pc:spChg chg="mod">
          <ac:chgData name="Panagiotis Apostolou" userId="0184405c1bc6acf7" providerId="Windows Live" clId="Web-{CA832F6C-E06D-4951-9C4E-665713B511D3}" dt="2024-06-11T12:05:12.698" v="118" actId="20577"/>
          <ac:spMkLst>
            <pc:docMk/>
            <pc:sldMk cId="3980245827" sldId="257"/>
            <ac:spMk id="2" creationId="{F0EDEB07-7C1B-8114-423D-8FFE0F5B53DF}"/>
          </ac:spMkLst>
        </pc:spChg>
        <pc:spChg chg="mod">
          <ac:chgData name="Panagiotis Apostolou" userId="0184405c1bc6acf7" providerId="Windows Live" clId="Web-{CA832F6C-E06D-4951-9C4E-665713B511D3}" dt="2024-06-11T13:20:59.858" v="1332" actId="14100"/>
          <ac:spMkLst>
            <pc:docMk/>
            <pc:sldMk cId="3980245827" sldId="257"/>
            <ac:spMk id="3" creationId="{83BAE317-7D14-257D-FAEA-42D493857F4B}"/>
          </ac:spMkLst>
        </pc:spChg>
      </pc:sldChg>
      <pc:sldChg chg="modSp new">
        <pc:chgData name="Panagiotis Apostolou" userId="0184405c1bc6acf7" providerId="Windows Live" clId="Web-{CA832F6C-E06D-4951-9C4E-665713B511D3}" dt="2024-06-11T13:11:37.949" v="1074" actId="20577"/>
        <pc:sldMkLst>
          <pc:docMk/>
          <pc:sldMk cId="544148654" sldId="258"/>
        </pc:sldMkLst>
        <pc:spChg chg="mod">
          <ac:chgData name="Panagiotis Apostolou" userId="0184405c1bc6acf7" providerId="Windows Live" clId="Web-{CA832F6C-E06D-4951-9C4E-665713B511D3}" dt="2024-06-11T12:15:49.390" v="371" actId="20577"/>
          <ac:spMkLst>
            <pc:docMk/>
            <pc:sldMk cId="544148654" sldId="258"/>
            <ac:spMk id="2" creationId="{B32DAB57-91C1-5F29-3458-8466ABA501E8}"/>
          </ac:spMkLst>
        </pc:spChg>
        <pc:spChg chg="mod">
          <ac:chgData name="Panagiotis Apostolou" userId="0184405c1bc6acf7" providerId="Windows Live" clId="Web-{CA832F6C-E06D-4951-9C4E-665713B511D3}" dt="2024-06-11T13:11:37.949" v="1074" actId="20577"/>
          <ac:spMkLst>
            <pc:docMk/>
            <pc:sldMk cId="544148654" sldId="258"/>
            <ac:spMk id="3" creationId="{629A499D-B2DF-CD09-078E-6AA3258D48F2}"/>
          </ac:spMkLst>
        </pc:spChg>
      </pc:sldChg>
      <pc:sldChg chg="new del">
        <pc:chgData name="Panagiotis Apostolou" userId="0184405c1bc6acf7" providerId="Windows Live" clId="Web-{CA832F6C-E06D-4951-9C4E-665713B511D3}" dt="2024-06-11T12:20:36.993" v="473"/>
        <pc:sldMkLst>
          <pc:docMk/>
          <pc:sldMk cId="1658302031" sldId="259"/>
        </pc:sldMkLst>
      </pc:sldChg>
      <pc:sldChg chg="addSp delSp modSp new mod setBg">
        <pc:chgData name="Panagiotis Apostolou" userId="0184405c1bc6acf7" providerId="Windows Live" clId="Web-{CA832F6C-E06D-4951-9C4E-665713B511D3}" dt="2024-06-11T12:21:20.573" v="480" actId="14100"/>
        <pc:sldMkLst>
          <pc:docMk/>
          <pc:sldMk cId="4058136936" sldId="259"/>
        </pc:sldMkLst>
        <pc:spChg chg="del">
          <ac:chgData name="Panagiotis Apostolou" userId="0184405c1bc6acf7" providerId="Windows Live" clId="Web-{CA832F6C-E06D-4951-9C4E-665713B511D3}" dt="2024-06-11T12:20:53.212" v="477"/>
          <ac:spMkLst>
            <pc:docMk/>
            <pc:sldMk cId="4058136936" sldId="259"/>
            <ac:spMk id="2" creationId="{BC715418-50CC-DD32-B97C-FE83E42840A8}"/>
          </ac:spMkLst>
        </pc:spChg>
        <pc:spChg chg="del">
          <ac:chgData name="Panagiotis Apostolou" userId="0184405c1bc6acf7" providerId="Windows Live" clId="Web-{CA832F6C-E06D-4951-9C4E-665713B511D3}" dt="2024-06-11T12:20:47.744" v="475"/>
          <ac:spMkLst>
            <pc:docMk/>
            <pc:sldMk cId="4058136936" sldId="259"/>
            <ac:spMk id="3" creationId="{5B54190C-844E-8CA4-6285-695D31D07A11}"/>
          </ac:spMkLst>
        </pc:spChg>
        <pc:spChg chg="add">
          <ac:chgData name="Panagiotis Apostolou" userId="0184405c1bc6acf7" providerId="Windows Live" clId="Web-{CA832F6C-E06D-4951-9C4E-665713B511D3}" dt="2024-06-11T12:20:53.212" v="477"/>
          <ac:spMkLst>
            <pc:docMk/>
            <pc:sldMk cId="4058136936" sldId="259"/>
            <ac:spMk id="9" creationId="{8950AD4C-6AF3-49F8-94E1-DBCAFB39478B}"/>
          </ac:spMkLst>
        </pc:spChg>
        <pc:picChg chg="add mod ord">
          <ac:chgData name="Panagiotis Apostolou" userId="0184405c1bc6acf7" providerId="Windows Live" clId="Web-{CA832F6C-E06D-4951-9C4E-665713B511D3}" dt="2024-06-11T12:21:20.573" v="480" actId="14100"/>
          <ac:picMkLst>
            <pc:docMk/>
            <pc:sldMk cId="4058136936" sldId="259"/>
            <ac:picMk id="4" creationId="{A9E6E7A5-7F4F-9FBA-C8CD-53E924DC0AC1}"/>
          </ac:picMkLst>
        </pc:picChg>
      </pc:sldChg>
      <pc:sldChg chg="modSp new">
        <pc:chgData name="Panagiotis Apostolou" userId="0184405c1bc6acf7" providerId="Windows Live" clId="Web-{CA832F6C-E06D-4951-9C4E-665713B511D3}" dt="2024-06-11T13:23:21.518" v="1342" actId="20577"/>
        <pc:sldMkLst>
          <pc:docMk/>
          <pc:sldMk cId="318608968" sldId="260"/>
        </pc:sldMkLst>
        <pc:spChg chg="mod">
          <ac:chgData name="Panagiotis Apostolou" userId="0184405c1bc6acf7" providerId="Windows Live" clId="Web-{CA832F6C-E06D-4951-9C4E-665713B511D3}" dt="2024-06-11T12:23:47.921" v="485" actId="20577"/>
          <ac:spMkLst>
            <pc:docMk/>
            <pc:sldMk cId="318608968" sldId="260"/>
            <ac:spMk id="2" creationId="{60FD4864-3195-8709-4696-B38AAAA1A735}"/>
          </ac:spMkLst>
        </pc:spChg>
        <pc:spChg chg="mod">
          <ac:chgData name="Panagiotis Apostolou" userId="0184405c1bc6acf7" providerId="Windows Live" clId="Web-{CA832F6C-E06D-4951-9C4E-665713B511D3}" dt="2024-06-11T13:23:21.518" v="1342" actId="20577"/>
          <ac:spMkLst>
            <pc:docMk/>
            <pc:sldMk cId="318608968" sldId="260"/>
            <ac:spMk id="3" creationId="{7B302911-1AA9-942A-CCC6-8C9F1C5A496D}"/>
          </ac:spMkLst>
        </pc:spChg>
      </pc:sldChg>
      <pc:sldChg chg="addSp delSp modSp new del">
        <pc:chgData name="Panagiotis Apostolou" userId="0184405c1bc6acf7" providerId="Windows Live" clId="Web-{CA832F6C-E06D-4951-9C4E-665713B511D3}" dt="2024-06-11T12:34:49.223" v="647"/>
        <pc:sldMkLst>
          <pc:docMk/>
          <pc:sldMk cId="1011826746" sldId="261"/>
        </pc:sldMkLst>
        <pc:spChg chg="del mod">
          <ac:chgData name="Panagiotis Apostolou" userId="0184405c1bc6acf7" providerId="Windows Live" clId="Web-{CA832F6C-E06D-4951-9C4E-665713B511D3}" dt="2024-06-11T12:34:05.956" v="638"/>
          <ac:spMkLst>
            <pc:docMk/>
            <pc:sldMk cId="1011826746" sldId="261"/>
            <ac:spMk id="2" creationId="{2E08F97A-1AE3-B804-C5F9-FB5890590F02}"/>
          </ac:spMkLst>
        </pc:spChg>
        <pc:spChg chg="del mod">
          <ac:chgData name="Panagiotis Apostolou" userId="0184405c1bc6acf7" providerId="Windows Live" clId="Web-{CA832F6C-E06D-4951-9C4E-665713B511D3}" dt="2024-06-11T12:34:30.129" v="641"/>
          <ac:spMkLst>
            <pc:docMk/>
            <pc:sldMk cId="1011826746" sldId="261"/>
            <ac:spMk id="3" creationId="{402DCAEA-4AB7-2A32-DF32-BDB16B1BB2AD}"/>
          </ac:spMkLst>
        </pc:spChg>
        <pc:spChg chg="del">
          <ac:chgData name="Panagiotis Apostolou" userId="0184405c1bc6acf7" providerId="Windows Live" clId="Web-{CA832F6C-E06D-4951-9C4E-665713B511D3}" dt="2024-06-11T12:34:44.645" v="646"/>
          <ac:spMkLst>
            <pc:docMk/>
            <pc:sldMk cId="1011826746" sldId="261"/>
            <ac:spMk id="6" creationId="{858EE999-19EC-3056-C7E2-6346855C6F60}"/>
          </ac:spMkLst>
        </pc:spChg>
        <pc:spChg chg="add del mod">
          <ac:chgData name="Panagiotis Apostolou" userId="0184405c1bc6acf7" providerId="Windows Live" clId="Web-{CA832F6C-E06D-4951-9C4E-665713B511D3}" dt="2024-06-11T12:34:35.020" v="643"/>
          <ac:spMkLst>
            <pc:docMk/>
            <pc:sldMk cId="1011826746" sldId="261"/>
            <ac:spMk id="8" creationId="{8DFD7C76-E55D-6003-99E1-8CB6C4685BF1}"/>
          </ac:spMkLst>
        </pc:spChg>
        <pc:picChg chg="add mod ord">
          <ac:chgData name="Panagiotis Apostolou" userId="0184405c1bc6acf7" providerId="Windows Live" clId="Web-{CA832F6C-E06D-4951-9C4E-665713B511D3}" dt="2024-06-11T12:34:42.692" v="645" actId="14100"/>
          <ac:picMkLst>
            <pc:docMk/>
            <pc:sldMk cId="1011826746" sldId="261"/>
            <ac:picMk id="9" creationId="{4E9033A1-B52F-B616-C782-7A6D6826092E}"/>
          </ac:picMkLst>
        </pc:picChg>
      </pc:sldChg>
      <pc:sldChg chg="addSp delSp modSp new">
        <pc:chgData name="Panagiotis Apostolou" userId="0184405c1bc6acf7" providerId="Windows Live" clId="Web-{CA832F6C-E06D-4951-9C4E-665713B511D3}" dt="2024-06-11T13:23:50.629" v="1344" actId="20577"/>
        <pc:sldMkLst>
          <pc:docMk/>
          <pc:sldMk cId="1162807782" sldId="261"/>
        </pc:sldMkLst>
        <pc:spChg chg="add mod">
          <ac:chgData name="Panagiotis Apostolou" userId="0184405c1bc6acf7" providerId="Windows Live" clId="Web-{CA832F6C-E06D-4951-9C4E-665713B511D3}" dt="2024-06-11T12:36:20.585" v="665" actId="1076"/>
          <ac:spMkLst>
            <pc:docMk/>
            <pc:sldMk cId="1162807782" sldId="261"/>
            <ac:spMk id="3" creationId="{78D227F4-111F-A61C-667C-7439C9235085}"/>
          </ac:spMkLst>
        </pc:spChg>
        <pc:spChg chg="add mod">
          <ac:chgData name="Panagiotis Apostolou" userId="0184405c1bc6acf7" providerId="Windows Live" clId="Web-{CA832F6C-E06D-4951-9C4E-665713B511D3}" dt="2024-06-11T13:23:50.629" v="1344" actId="20577"/>
          <ac:spMkLst>
            <pc:docMk/>
            <pc:sldMk cId="1162807782" sldId="261"/>
            <ac:spMk id="6" creationId="{C31E8915-257F-D205-5ED5-137F6C2D9BA1}"/>
          </ac:spMkLst>
        </pc:spChg>
        <pc:spChg chg="add del">
          <ac:chgData name="Panagiotis Apostolou" userId="0184405c1bc6acf7" providerId="Windows Live" clId="Web-{CA832F6C-E06D-4951-9C4E-665713B511D3}" dt="2024-06-11T12:39:09.591" v="710"/>
          <ac:spMkLst>
            <pc:docMk/>
            <pc:sldMk cId="1162807782" sldId="261"/>
            <ac:spMk id="7" creationId="{758FA7BF-782E-AA45-239F-A1BB8B468CCA}"/>
          </ac:spMkLst>
        </pc:spChg>
        <pc:spChg chg="add mod">
          <ac:chgData name="Panagiotis Apostolou" userId="0184405c1bc6acf7" providerId="Windows Live" clId="Web-{CA832F6C-E06D-4951-9C4E-665713B511D3}" dt="2024-06-11T12:39:28.263" v="715" actId="20577"/>
          <ac:spMkLst>
            <pc:docMk/>
            <pc:sldMk cId="1162807782" sldId="261"/>
            <ac:spMk id="8" creationId="{F8F8E553-D251-E15B-B40D-C2E66708A30B}"/>
          </ac:spMkLst>
        </pc:spChg>
        <pc:spChg chg="add mod">
          <ac:chgData name="Panagiotis Apostolou" userId="0184405c1bc6acf7" providerId="Windows Live" clId="Web-{CA832F6C-E06D-4951-9C4E-665713B511D3}" dt="2024-06-11T12:40:21.468" v="728" actId="20577"/>
          <ac:spMkLst>
            <pc:docMk/>
            <pc:sldMk cId="1162807782" sldId="261"/>
            <ac:spMk id="11" creationId="{FE79FD49-73F9-FFEC-A25C-DC078D60C364}"/>
          </ac:spMkLst>
        </pc:spChg>
        <pc:picChg chg="add mod">
          <ac:chgData name="Panagiotis Apostolou" userId="0184405c1bc6acf7" providerId="Windows Live" clId="Web-{CA832F6C-E06D-4951-9C4E-665713B511D3}" dt="2024-06-11T12:36:47.024" v="669" actId="14100"/>
          <ac:picMkLst>
            <pc:docMk/>
            <pc:sldMk cId="1162807782" sldId="261"/>
            <ac:picMk id="2" creationId="{9D78C206-DE50-CB93-7A59-B7D968D4416F}"/>
          </ac:picMkLst>
        </pc:picChg>
        <pc:picChg chg="add mod">
          <ac:chgData name="Panagiotis Apostolou" userId="0184405c1bc6acf7" providerId="Windows Live" clId="Web-{CA832F6C-E06D-4951-9C4E-665713B511D3}" dt="2024-06-11T12:36:50.477" v="670" actId="14100"/>
          <ac:picMkLst>
            <pc:docMk/>
            <pc:sldMk cId="1162807782" sldId="261"/>
            <ac:picMk id="4" creationId="{1152415B-86D9-A334-B531-9FA0B8F4C5E2}"/>
          </ac:picMkLst>
        </pc:picChg>
        <pc:picChg chg="add mod">
          <ac:chgData name="Panagiotis Apostolou" userId="0184405c1bc6acf7" providerId="Windows Live" clId="Web-{CA832F6C-E06D-4951-9C4E-665713B511D3}" dt="2024-06-11T12:37:53.573" v="681" actId="14100"/>
          <ac:picMkLst>
            <pc:docMk/>
            <pc:sldMk cId="1162807782" sldId="261"/>
            <ac:picMk id="5" creationId="{D408818F-E583-A21A-9028-40E3D8E0D18B}"/>
          </ac:picMkLst>
        </pc:picChg>
        <pc:picChg chg="add mod">
          <ac:chgData name="Panagiotis Apostolou" userId="0184405c1bc6acf7" providerId="Windows Live" clId="Web-{CA832F6C-E06D-4951-9C4E-665713B511D3}" dt="2024-06-11T12:39:54.498" v="722" actId="14100"/>
          <ac:picMkLst>
            <pc:docMk/>
            <pc:sldMk cId="1162807782" sldId="261"/>
            <ac:picMk id="9" creationId="{9D730376-6784-657E-C8EA-3C1A0A88E52E}"/>
          </ac:picMkLst>
        </pc:picChg>
        <pc:picChg chg="add del mod">
          <ac:chgData name="Panagiotis Apostolou" userId="0184405c1bc6acf7" providerId="Windows Live" clId="Web-{CA832F6C-E06D-4951-9C4E-665713B511D3}" dt="2024-06-11T12:40:02.436" v="724"/>
          <ac:picMkLst>
            <pc:docMk/>
            <pc:sldMk cId="1162807782" sldId="261"/>
            <ac:picMk id="10" creationId="{2316CA2E-422D-7D90-DC15-1E9272DC3188}"/>
          </ac:picMkLst>
        </pc:picChg>
      </pc:sldChg>
      <pc:sldChg chg="new del">
        <pc:chgData name="Panagiotis Apostolou" userId="0184405c1bc6acf7" providerId="Windows Live" clId="Web-{CA832F6C-E06D-4951-9C4E-665713B511D3}" dt="2024-06-11T12:33:00.439" v="622"/>
        <pc:sldMkLst>
          <pc:docMk/>
          <pc:sldMk cId="2799061417" sldId="261"/>
        </pc:sldMkLst>
      </pc:sldChg>
      <pc:sldChg chg="modSp new del">
        <pc:chgData name="Panagiotis Apostolou" userId="0184405c1bc6acf7" providerId="Windows Live" clId="Web-{CA832F6C-E06D-4951-9C4E-665713B511D3}" dt="2024-06-11T12:41:06.501" v="734"/>
        <pc:sldMkLst>
          <pc:docMk/>
          <pc:sldMk cId="2268700762" sldId="262"/>
        </pc:sldMkLst>
        <pc:spChg chg="mod">
          <ac:chgData name="Panagiotis Apostolou" userId="0184405c1bc6acf7" providerId="Windows Live" clId="Web-{CA832F6C-E06D-4951-9C4E-665713B511D3}" dt="2024-06-11T12:41:03.407" v="733" actId="20577"/>
          <ac:spMkLst>
            <pc:docMk/>
            <pc:sldMk cId="2268700762" sldId="262"/>
            <ac:spMk id="2" creationId="{C3DB98AD-A6F2-527F-BF8A-B9736B21EFBF}"/>
          </ac:spMkLst>
        </pc:spChg>
      </pc:sldChg>
      <pc:sldChg chg="addSp modSp new">
        <pc:chgData name="Panagiotis Apostolou" userId="0184405c1bc6acf7" providerId="Windows Live" clId="Web-{CA832F6C-E06D-4951-9C4E-665713B511D3}" dt="2024-06-11T12:53:39.603" v="912" actId="14100"/>
        <pc:sldMkLst>
          <pc:docMk/>
          <pc:sldMk cId="3970291240" sldId="262"/>
        </pc:sldMkLst>
        <pc:spChg chg="mod">
          <ac:chgData name="Panagiotis Apostolou" userId="0184405c1bc6acf7" providerId="Windows Live" clId="Web-{CA832F6C-E06D-4951-9C4E-665713B511D3}" dt="2024-06-11T12:53:39.603" v="912" actId="14100"/>
          <ac:spMkLst>
            <pc:docMk/>
            <pc:sldMk cId="3970291240" sldId="262"/>
            <ac:spMk id="2" creationId="{95BF3DCE-81B4-A701-B64B-75FD766796E5}"/>
          </ac:spMkLst>
        </pc:spChg>
        <pc:spChg chg="mod">
          <ac:chgData name="Panagiotis Apostolou" userId="0184405c1bc6acf7" providerId="Windows Live" clId="Web-{CA832F6C-E06D-4951-9C4E-665713B511D3}" dt="2024-06-11T12:52:11.928" v="894" actId="14100"/>
          <ac:spMkLst>
            <pc:docMk/>
            <pc:sldMk cId="3970291240" sldId="262"/>
            <ac:spMk id="3" creationId="{26188E06-FC99-0ACA-00A0-E8C086B443DD}"/>
          </ac:spMkLst>
        </pc:spChg>
        <pc:spChg chg="add mod">
          <ac:chgData name="Panagiotis Apostolou" userId="0184405c1bc6acf7" providerId="Windows Live" clId="Web-{CA832F6C-E06D-4951-9C4E-665713B511D3}" dt="2024-06-11T12:53:33.821" v="911"/>
          <ac:spMkLst>
            <pc:docMk/>
            <pc:sldMk cId="3970291240" sldId="262"/>
            <ac:spMk id="4" creationId="{277A2BCC-E0E4-46BA-E166-65262609EE38}"/>
          </ac:spMkLst>
        </pc:spChg>
      </pc:sldChg>
      <pc:sldChg chg="addSp delSp modSp new mod setBg">
        <pc:chgData name="Panagiotis Apostolou" userId="0184405c1bc6acf7" providerId="Windows Live" clId="Web-{CA832F6C-E06D-4951-9C4E-665713B511D3}" dt="2024-06-11T12:55:26.262" v="938" actId="14100"/>
        <pc:sldMkLst>
          <pc:docMk/>
          <pc:sldMk cId="999332891" sldId="263"/>
        </pc:sldMkLst>
        <pc:spChg chg="mod">
          <ac:chgData name="Panagiotis Apostolou" userId="0184405c1bc6acf7" providerId="Windows Live" clId="Web-{CA832F6C-E06D-4951-9C4E-665713B511D3}" dt="2024-06-11T12:55:16.012" v="934" actId="20577"/>
          <ac:spMkLst>
            <pc:docMk/>
            <pc:sldMk cId="999332891" sldId="263"/>
            <ac:spMk id="2" creationId="{D7E76526-6D8D-82F6-B49F-0BA6EC001DB7}"/>
          </ac:spMkLst>
        </pc:spChg>
        <pc:spChg chg="del">
          <ac:chgData name="Panagiotis Apostolou" userId="0184405c1bc6acf7" providerId="Windows Live" clId="Web-{CA832F6C-E06D-4951-9C4E-665713B511D3}" dt="2024-06-11T12:54:20.073" v="926"/>
          <ac:spMkLst>
            <pc:docMk/>
            <pc:sldMk cId="999332891" sldId="263"/>
            <ac:spMk id="3" creationId="{FD8B2291-4E25-19FD-2A83-AAAE670B8054}"/>
          </ac:spMkLst>
        </pc:spChg>
        <pc:spChg chg="add">
          <ac:chgData name="Panagiotis Apostolou" userId="0184405c1bc6acf7" providerId="Windows Live" clId="Web-{CA832F6C-E06D-4951-9C4E-665713B511D3}" dt="2024-06-11T12:54:30.948" v="928"/>
          <ac:spMkLst>
            <pc:docMk/>
            <pc:sldMk cId="999332891" sldId="263"/>
            <ac:spMk id="9" creationId="{9B0F7D69-D93C-4C38-A23D-76E000D691CD}"/>
          </ac:spMkLst>
        </pc:spChg>
        <pc:spChg chg="add">
          <ac:chgData name="Panagiotis Apostolou" userId="0184405c1bc6acf7" providerId="Windows Live" clId="Web-{CA832F6C-E06D-4951-9C4E-665713B511D3}" dt="2024-06-11T12:54:30.948" v="928"/>
          <ac:spMkLst>
            <pc:docMk/>
            <pc:sldMk cId="999332891" sldId="263"/>
            <ac:spMk id="11" creationId="{8CD419D4-EA9D-42D9-BF62-B07F0B7B672B}"/>
          </ac:spMkLst>
        </pc:spChg>
        <pc:spChg chg="add">
          <ac:chgData name="Panagiotis Apostolou" userId="0184405c1bc6acf7" providerId="Windows Live" clId="Web-{CA832F6C-E06D-4951-9C4E-665713B511D3}" dt="2024-06-11T12:54:30.948" v="928"/>
          <ac:spMkLst>
            <pc:docMk/>
            <pc:sldMk cId="999332891" sldId="263"/>
            <ac:spMk id="13" creationId="{1C6FEC9B-9608-4181-A9E5-A1B80E72021C}"/>
          </ac:spMkLst>
        </pc:spChg>
        <pc:spChg chg="add">
          <ac:chgData name="Panagiotis Apostolou" userId="0184405c1bc6acf7" providerId="Windows Live" clId="Web-{CA832F6C-E06D-4951-9C4E-665713B511D3}" dt="2024-06-11T12:54:30.948" v="928"/>
          <ac:spMkLst>
            <pc:docMk/>
            <pc:sldMk cId="999332891" sldId="263"/>
            <ac:spMk id="15" creationId="{AB1564ED-F26F-451D-97D6-A6EC3E83FD55}"/>
          </ac:spMkLst>
        </pc:spChg>
        <pc:spChg chg="add">
          <ac:chgData name="Panagiotis Apostolou" userId="0184405c1bc6acf7" providerId="Windows Live" clId="Web-{CA832F6C-E06D-4951-9C4E-665713B511D3}" dt="2024-06-11T12:54:30.948" v="928"/>
          <ac:spMkLst>
            <pc:docMk/>
            <pc:sldMk cId="999332891" sldId="263"/>
            <ac:spMk id="17" creationId="{0CA184B6-3482-4F43-87F0-BC765DCFD8A8}"/>
          </ac:spMkLst>
        </pc:spChg>
        <pc:spChg chg="add">
          <ac:chgData name="Panagiotis Apostolou" userId="0184405c1bc6acf7" providerId="Windows Live" clId="Web-{CA832F6C-E06D-4951-9C4E-665713B511D3}" dt="2024-06-11T12:54:30.948" v="928"/>
          <ac:spMkLst>
            <pc:docMk/>
            <pc:sldMk cId="999332891" sldId="263"/>
            <ac:spMk id="19" creationId="{6C869923-8380-4244-9548-802C330638A0}"/>
          </ac:spMkLst>
        </pc:spChg>
        <pc:spChg chg="add">
          <ac:chgData name="Panagiotis Apostolou" userId="0184405c1bc6acf7" providerId="Windows Live" clId="Web-{CA832F6C-E06D-4951-9C4E-665713B511D3}" dt="2024-06-11T12:54:30.948" v="928"/>
          <ac:spMkLst>
            <pc:docMk/>
            <pc:sldMk cId="999332891" sldId="263"/>
            <ac:spMk id="21" creationId="{C06255F2-BC67-4DDE-B34E-AC4BA21838CC}"/>
          </ac:spMkLst>
        </pc:spChg>
        <pc:spChg chg="add">
          <ac:chgData name="Panagiotis Apostolou" userId="0184405c1bc6acf7" providerId="Windows Live" clId="Web-{CA832F6C-E06D-4951-9C4E-665713B511D3}" dt="2024-06-11T12:54:30.948" v="928"/>
          <ac:spMkLst>
            <pc:docMk/>
            <pc:sldMk cId="999332891" sldId="263"/>
            <ac:spMk id="23" creationId="{55169443-FCCD-4C0A-8C69-18CD3FA0968D}"/>
          </ac:spMkLst>
        </pc:spChg>
        <pc:spChg chg="add">
          <ac:chgData name="Panagiotis Apostolou" userId="0184405c1bc6acf7" providerId="Windows Live" clId="Web-{CA832F6C-E06D-4951-9C4E-665713B511D3}" dt="2024-06-11T12:54:30.948" v="928"/>
          <ac:spMkLst>
            <pc:docMk/>
            <pc:sldMk cId="999332891" sldId="263"/>
            <ac:spMk id="25" creationId="{AC8EEB0F-BA72-49AC-956F-331B60FDE79E}"/>
          </ac:spMkLst>
        </pc:spChg>
        <pc:spChg chg="add">
          <ac:chgData name="Panagiotis Apostolou" userId="0184405c1bc6acf7" providerId="Windows Live" clId="Web-{CA832F6C-E06D-4951-9C4E-665713B511D3}" dt="2024-06-11T12:54:30.948" v="928"/>
          <ac:spMkLst>
            <pc:docMk/>
            <pc:sldMk cId="999332891" sldId="263"/>
            <ac:spMk id="27" creationId="{8CC700D5-9809-43F4-89D5-7DBBCB0DCC10}"/>
          </ac:spMkLst>
        </pc:spChg>
        <pc:spChg chg="add">
          <ac:chgData name="Panagiotis Apostolou" userId="0184405c1bc6acf7" providerId="Windows Live" clId="Web-{CA832F6C-E06D-4951-9C4E-665713B511D3}" dt="2024-06-11T12:54:30.948" v="928"/>
          <ac:spMkLst>
            <pc:docMk/>
            <pc:sldMk cId="999332891" sldId="263"/>
            <ac:spMk id="29" creationId="{C7163242-6303-46DC-BAC1-2A204F061321}"/>
          </ac:spMkLst>
        </pc:spChg>
        <pc:spChg chg="add">
          <ac:chgData name="Panagiotis Apostolou" userId="0184405c1bc6acf7" providerId="Windows Live" clId="Web-{CA832F6C-E06D-4951-9C4E-665713B511D3}" dt="2024-06-11T12:54:30.948" v="928"/>
          <ac:spMkLst>
            <pc:docMk/>
            <pc:sldMk cId="999332891" sldId="263"/>
            <ac:spMk id="31" creationId="{805C4C40-D70E-4C4F-B228-98A0A6132603}"/>
          </ac:spMkLst>
        </pc:spChg>
        <pc:picChg chg="add mod ord">
          <ac:chgData name="Panagiotis Apostolou" userId="0184405c1bc6acf7" providerId="Windows Live" clId="Web-{CA832F6C-E06D-4951-9C4E-665713B511D3}" dt="2024-06-11T12:55:26.262" v="938" actId="14100"/>
          <ac:picMkLst>
            <pc:docMk/>
            <pc:sldMk cId="999332891" sldId="263"/>
            <ac:picMk id="4" creationId="{DB93467F-8606-949F-81E5-D593E38F052F}"/>
          </ac:picMkLst>
        </pc:picChg>
      </pc:sldChg>
      <pc:sldChg chg="addSp delSp modSp new">
        <pc:chgData name="Panagiotis Apostolou" userId="0184405c1bc6acf7" providerId="Windows Live" clId="Web-{CA832F6C-E06D-4951-9C4E-665713B511D3}" dt="2024-06-11T12:59:03.191" v="983" actId="20577"/>
        <pc:sldMkLst>
          <pc:docMk/>
          <pc:sldMk cId="3021066592" sldId="264"/>
        </pc:sldMkLst>
        <pc:spChg chg="mod">
          <ac:chgData name="Panagiotis Apostolou" userId="0184405c1bc6acf7" providerId="Windows Live" clId="Web-{CA832F6C-E06D-4951-9C4E-665713B511D3}" dt="2024-06-11T12:58:57.988" v="982" actId="20577"/>
          <ac:spMkLst>
            <pc:docMk/>
            <pc:sldMk cId="3021066592" sldId="264"/>
            <ac:spMk id="2" creationId="{71145FB6-C293-302D-2FC9-404FB7938E0C}"/>
          </ac:spMkLst>
        </pc:spChg>
        <pc:spChg chg="del">
          <ac:chgData name="Panagiotis Apostolou" userId="0184405c1bc6acf7" providerId="Windows Live" clId="Web-{CA832F6C-E06D-4951-9C4E-665713B511D3}" dt="2024-06-11T12:56:55.046" v="958"/>
          <ac:spMkLst>
            <pc:docMk/>
            <pc:sldMk cId="3021066592" sldId="264"/>
            <ac:spMk id="3" creationId="{06971EA7-EB9F-48DE-2B02-7401F405BA48}"/>
          </ac:spMkLst>
        </pc:spChg>
        <pc:spChg chg="mod">
          <ac:chgData name="Panagiotis Apostolou" userId="0184405c1bc6acf7" providerId="Windows Live" clId="Web-{CA832F6C-E06D-4951-9C4E-665713B511D3}" dt="2024-06-11T12:59:03.191" v="983" actId="20577"/>
          <ac:spMkLst>
            <pc:docMk/>
            <pc:sldMk cId="3021066592" sldId="264"/>
            <ac:spMk id="4" creationId="{19318855-24E9-146A-A90B-944E91243566}"/>
          </ac:spMkLst>
        </pc:spChg>
        <pc:spChg chg="del">
          <ac:chgData name="Panagiotis Apostolou" userId="0184405c1bc6acf7" providerId="Windows Live" clId="Web-{CA832F6C-E06D-4951-9C4E-665713B511D3}" dt="2024-06-11T12:56:44.593" v="957"/>
          <ac:spMkLst>
            <pc:docMk/>
            <pc:sldMk cId="3021066592" sldId="264"/>
            <ac:spMk id="5" creationId="{9B153E60-749C-B3DC-67BF-7236C23CA052}"/>
          </ac:spMkLst>
        </pc:spChg>
        <pc:spChg chg="del mod">
          <ac:chgData name="Panagiotis Apostolou" userId="0184405c1bc6acf7" providerId="Windows Live" clId="Web-{CA832F6C-E06D-4951-9C4E-665713B511D3}" dt="2024-06-11T12:56:19.592" v="954"/>
          <ac:spMkLst>
            <pc:docMk/>
            <pc:sldMk cId="3021066592" sldId="264"/>
            <ac:spMk id="6" creationId="{87DED826-9763-021F-1731-06E6D23662B7}"/>
          </ac:spMkLst>
        </pc:spChg>
        <pc:spChg chg="add del mod">
          <ac:chgData name="Panagiotis Apostolou" userId="0184405c1bc6acf7" providerId="Windows Live" clId="Web-{CA832F6C-E06D-4951-9C4E-665713B511D3}" dt="2024-06-11T12:57:40.563" v="974"/>
          <ac:spMkLst>
            <pc:docMk/>
            <pc:sldMk cId="3021066592" sldId="264"/>
            <ac:spMk id="8" creationId="{3420FFCC-9922-1924-0D9C-A47E8E9770CD}"/>
          </ac:spMkLst>
        </pc:spChg>
        <pc:picChg chg="add mod ord">
          <ac:chgData name="Panagiotis Apostolou" userId="0184405c1bc6acf7" providerId="Windows Live" clId="Web-{CA832F6C-E06D-4951-9C4E-665713B511D3}" dt="2024-06-11T12:58:09.986" v="981" actId="14100"/>
          <ac:picMkLst>
            <pc:docMk/>
            <pc:sldMk cId="3021066592" sldId="264"/>
            <ac:picMk id="9" creationId="{CB12468F-6339-775E-8BB0-5F8D7806EB3F}"/>
          </ac:picMkLst>
        </pc:picChg>
        <pc:picChg chg="add mod ord">
          <ac:chgData name="Panagiotis Apostolou" userId="0184405c1bc6acf7" providerId="Windows Live" clId="Web-{CA832F6C-E06D-4951-9C4E-665713B511D3}" dt="2024-06-11T12:58:06.767" v="980" actId="14100"/>
          <ac:picMkLst>
            <pc:docMk/>
            <pc:sldMk cId="3021066592" sldId="264"/>
            <ac:picMk id="10" creationId="{6512150E-F765-11F2-EF44-9AD11E23B7DD}"/>
          </ac:picMkLst>
        </pc:picChg>
      </pc:sldChg>
      <pc:sldChg chg="addSp delSp modSp new del mod setBg">
        <pc:chgData name="Panagiotis Apostolou" userId="0184405c1bc6acf7" providerId="Windows Live" clId="Web-{CA832F6C-E06D-4951-9C4E-665713B511D3}" dt="2024-06-11T13:01:27.821" v="990"/>
        <pc:sldMkLst>
          <pc:docMk/>
          <pc:sldMk cId="1268875074" sldId="265"/>
        </pc:sldMkLst>
        <pc:spChg chg="del mod ord">
          <ac:chgData name="Panagiotis Apostolou" userId="0184405c1bc6acf7" providerId="Windows Live" clId="Web-{CA832F6C-E06D-4951-9C4E-665713B511D3}" dt="2024-06-11T13:01:02.914" v="988"/>
          <ac:spMkLst>
            <pc:docMk/>
            <pc:sldMk cId="1268875074" sldId="265"/>
            <ac:spMk id="2" creationId="{1CB221F5-88B5-05E5-1DDD-F9749E614A9C}"/>
          </ac:spMkLst>
        </pc:spChg>
        <pc:spChg chg="del">
          <ac:chgData name="Panagiotis Apostolou" userId="0184405c1bc6acf7" providerId="Windows Live" clId="Web-{CA832F6C-E06D-4951-9C4E-665713B511D3}" dt="2024-06-11T13:00:46.147" v="985"/>
          <ac:spMkLst>
            <pc:docMk/>
            <pc:sldMk cId="1268875074" sldId="265"/>
            <ac:spMk id="3" creationId="{3FF8C568-E143-9DAC-326C-23ED3AFA73E3}"/>
          </ac:spMkLst>
        </pc:spChg>
        <pc:spChg chg="add del">
          <ac:chgData name="Panagiotis Apostolou" userId="0184405c1bc6acf7" providerId="Windows Live" clId="Web-{CA832F6C-E06D-4951-9C4E-665713B511D3}" dt="2024-06-11T13:01:02.898" v="987"/>
          <ac:spMkLst>
            <pc:docMk/>
            <pc:sldMk cId="1268875074" sldId="265"/>
            <ac:spMk id="8" creationId="{B8872DB0-B1F5-59C9-0064-816AC73AD630}"/>
          </ac:spMkLst>
        </pc:spChg>
        <pc:spChg chg="add">
          <ac:chgData name="Panagiotis Apostolou" userId="0184405c1bc6acf7" providerId="Windows Live" clId="Web-{CA832F6C-E06D-4951-9C4E-665713B511D3}" dt="2024-06-11T13:01:02.914" v="988"/>
          <ac:spMkLst>
            <pc:docMk/>
            <pc:sldMk cId="1268875074" sldId="265"/>
            <ac:spMk id="9" creationId="{8950AD4C-6AF3-49F8-94E1-DBCAFB39478B}"/>
          </ac:spMkLst>
        </pc:spChg>
        <pc:spChg chg="add del">
          <ac:chgData name="Panagiotis Apostolou" userId="0184405c1bc6acf7" providerId="Windows Live" clId="Web-{CA832F6C-E06D-4951-9C4E-665713B511D3}" dt="2024-06-11T13:01:02.898" v="987"/>
          <ac:spMkLst>
            <pc:docMk/>
            <pc:sldMk cId="1268875074" sldId="265"/>
            <ac:spMk id="11" creationId="{8181FC64-B306-4821-98E2-780662EFC486}"/>
          </ac:spMkLst>
        </pc:spChg>
        <pc:spChg chg="add del">
          <ac:chgData name="Panagiotis Apostolou" userId="0184405c1bc6acf7" providerId="Windows Live" clId="Web-{CA832F6C-E06D-4951-9C4E-665713B511D3}" dt="2024-06-11T13:01:02.898" v="987"/>
          <ac:spMkLst>
            <pc:docMk/>
            <pc:sldMk cId="1268875074" sldId="265"/>
            <ac:spMk id="13" creationId="{5871FC61-DD4E-47D4-81FD-8A7E7D12B371}"/>
          </ac:spMkLst>
        </pc:spChg>
        <pc:spChg chg="add del">
          <ac:chgData name="Panagiotis Apostolou" userId="0184405c1bc6acf7" providerId="Windows Live" clId="Web-{CA832F6C-E06D-4951-9C4E-665713B511D3}" dt="2024-06-11T13:01:02.898" v="987"/>
          <ac:spMkLst>
            <pc:docMk/>
            <pc:sldMk cId="1268875074" sldId="265"/>
            <ac:spMk id="15" creationId="{8B598134-D292-43E6-9C55-117198046913}"/>
          </ac:spMkLst>
        </pc:spChg>
        <pc:spChg chg="add del">
          <ac:chgData name="Panagiotis Apostolou" userId="0184405c1bc6acf7" providerId="Windows Live" clId="Web-{CA832F6C-E06D-4951-9C4E-665713B511D3}" dt="2024-06-11T13:01:02.898" v="987"/>
          <ac:spMkLst>
            <pc:docMk/>
            <pc:sldMk cId="1268875074" sldId="265"/>
            <ac:spMk id="17" creationId="{829A1E2C-5AC8-40FC-99E9-832069D39792}"/>
          </ac:spMkLst>
        </pc:spChg>
        <pc:picChg chg="add mod ord">
          <ac:chgData name="Panagiotis Apostolou" userId="0184405c1bc6acf7" providerId="Windows Live" clId="Web-{CA832F6C-E06D-4951-9C4E-665713B511D3}" dt="2024-06-11T13:01:02.914" v="988"/>
          <ac:picMkLst>
            <pc:docMk/>
            <pc:sldMk cId="1268875074" sldId="265"/>
            <ac:picMk id="4" creationId="{0171F669-023A-98B6-5B25-E3A4D716BCBA}"/>
          </ac:picMkLst>
        </pc:picChg>
      </pc:sldChg>
      <pc:sldChg chg="addSp modSp new mod setBg">
        <pc:chgData name="Panagiotis Apostolou" userId="0184405c1bc6acf7" providerId="Windows Live" clId="Web-{CA832F6C-E06D-4951-9C4E-665713B511D3}" dt="2024-06-11T13:03:32.059" v="1029" actId="20577"/>
        <pc:sldMkLst>
          <pc:docMk/>
          <pc:sldMk cId="1379758002" sldId="266"/>
        </pc:sldMkLst>
        <pc:spChg chg="mod">
          <ac:chgData name="Panagiotis Apostolou" userId="0184405c1bc6acf7" providerId="Windows Live" clId="Web-{CA832F6C-E06D-4951-9C4E-665713B511D3}" dt="2024-06-11T13:03:32.059" v="1029" actId="20577"/>
          <ac:spMkLst>
            <pc:docMk/>
            <pc:sldMk cId="1379758002" sldId="266"/>
            <ac:spMk id="2" creationId="{3BB0E308-E10F-6EE9-044E-00B574D95EC6}"/>
          </ac:spMkLst>
        </pc:spChg>
        <pc:spChg chg="add">
          <ac:chgData name="Panagiotis Apostolou" userId="0184405c1bc6acf7" providerId="Windows Live" clId="Web-{CA832F6C-E06D-4951-9C4E-665713B511D3}" dt="2024-06-11T13:03:21.340" v="1028"/>
          <ac:spMkLst>
            <pc:docMk/>
            <pc:sldMk cId="1379758002" sldId="266"/>
            <ac:spMk id="7" creationId="{9B0F7D69-D93C-4C38-A23D-76E000D691CD}"/>
          </ac:spMkLst>
        </pc:spChg>
        <pc:spChg chg="add">
          <ac:chgData name="Panagiotis Apostolou" userId="0184405c1bc6acf7" providerId="Windows Live" clId="Web-{CA832F6C-E06D-4951-9C4E-665713B511D3}" dt="2024-06-11T13:03:21.340" v="1028"/>
          <ac:spMkLst>
            <pc:docMk/>
            <pc:sldMk cId="1379758002" sldId="266"/>
            <ac:spMk id="9" creationId="{8CD419D4-EA9D-42D9-BF62-B07F0B7B672B}"/>
          </ac:spMkLst>
        </pc:spChg>
        <pc:spChg chg="add">
          <ac:chgData name="Panagiotis Apostolou" userId="0184405c1bc6acf7" providerId="Windows Live" clId="Web-{CA832F6C-E06D-4951-9C4E-665713B511D3}" dt="2024-06-11T13:03:21.340" v="1028"/>
          <ac:spMkLst>
            <pc:docMk/>
            <pc:sldMk cId="1379758002" sldId="266"/>
            <ac:spMk id="11" creationId="{1C6FEC9B-9608-4181-A9E5-A1B80E72021C}"/>
          </ac:spMkLst>
        </pc:spChg>
        <pc:spChg chg="add">
          <ac:chgData name="Panagiotis Apostolou" userId="0184405c1bc6acf7" providerId="Windows Live" clId="Web-{CA832F6C-E06D-4951-9C4E-665713B511D3}" dt="2024-06-11T13:03:21.340" v="1028"/>
          <ac:spMkLst>
            <pc:docMk/>
            <pc:sldMk cId="1379758002" sldId="266"/>
            <ac:spMk id="13" creationId="{AB1564ED-F26F-451D-97D6-A6EC3E83FD55}"/>
          </ac:spMkLst>
        </pc:spChg>
        <pc:spChg chg="add">
          <ac:chgData name="Panagiotis Apostolou" userId="0184405c1bc6acf7" providerId="Windows Live" clId="Web-{CA832F6C-E06D-4951-9C4E-665713B511D3}" dt="2024-06-11T13:03:21.340" v="1028"/>
          <ac:spMkLst>
            <pc:docMk/>
            <pc:sldMk cId="1379758002" sldId="266"/>
            <ac:spMk id="15" creationId="{AF50A80E-5DCB-4320-9947-73BF2D6F059F}"/>
          </ac:spMkLst>
        </pc:spChg>
        <pc:spChg chg="add">
          <ac:chgData name="Panagiotis Apostolou" userId="0184405c1bc6acf7" providerId="Windows Live" clId="Web-{CA832F6C-E06D-4951-9C4E-665713B511D3}" dt="2024-06-11T13:03:21.340" v="1028"/>
          <ac:spMkLst>
            <pc:docMk/>
            <pc:sldMk cId="1379758002" sldId="266"/>
            <ac:spMk id="17" creationId="{4E9C9717-43F9-44EA-9215-3F2D15B1C737}"/>
          </ac:spMkLst>
        </pc:spChg>
        <pc:spChg chg="add">
          <ac:chgData name="Panagiotis Apostolou" userId="0184405c1bc6acf7" providerId="Windows Live" clId="Web-{CA832F6C-E06D-4951-9C4E-665713B511D3}" dt="2024-06-11T13:03:21.340" v="1028"/>
          <ac:spMkLst>
            <pc:docMk/>
            <pc:sldMk cId="1379758002" sldId="266"/>
            <ac:spMk id="19" creationId="{E66004D1-3DCE-405F-9046-6DE912409E12}"/>
          </ac:spMkLst>
        </pc:spChg>
        <pc:spChg chg="add">
          <ac:chgData name="Panagiotis Apostolou" userId="0184405c1bc6acf7" providerId="Windows Live" clId="Web-{CA832F6C-E06D-4951-9C4E-665713B511D3}" dt="2024-06-11T13:03:21.340" v="1028"/>
          <ac:spMkLst>
            <pc:docMk/>
            <pc:sldMk cId="1379758002" sldId="266"/>
            <ac:spMk id="21" creationId="{D1319957-918B-4BBC-B357-957813808CDF}"/>
          </ac:spMkLst>
        </pc:spChg>
        <pc:spChg chg="add">
          <ac:chgData name="Panagiotis Apostolou" userId="0184405c1bc6acf7" providerId="Windows Live" clId="Web-{CA832F6C-E06D-4951-9C4E-665713B511D3}" dt="2024-06-11T13:03:21.340" v="1028"/>
          <ac:spMkLst>
            <pc:docMk/>
            <pc:sldMk cId="1379758002" sldId="266"/>
            <ac:spMk id="23" creationId="{0DBF1ABE-8590-450D-BB49-BDDCCF3EEA9E}"/>
          </ac:spMkLst>
        </pc:spChg>
        <pc:grpChg chg="add">
          <ac:chgData name="Panagiotis Apostolou" userId="0184405c1bc6acf7" providerId="Windows Live" clId="Web-{CA832F6C-E06D-4951-9C4E-665713B511D3}" dt="2024-06-11T13:03:21.340" v="1028"/>
          <ac:grpSpMkLst>
            <pc:docMk/>
            <pc:sldMk cId="1379758002" sldId="266"/>
            <ac:grpSpMk id="25" creationId="{7283CB8A-D538-409E-A0AF-2C1F5967C295}"/>
          </ac:grpSpMkLst>
        </pc:grpChg>
      </pc:sldChg>
      <pc:sldChg chg="addSp modSp new">
        <pc:chgData name="Panagiotis Apostolou" userId="0184405c1bc6acf7" providerId="Windows Live" clId="Web-{CA832F6C-E06D-4951-9C4E-665713B511D3}" dt="2024-06-11T13:06:39.440" v="1054" actId="20577"/>
        <pc:sldMkLst>
          <pc:docMk/>
          <pc:sldMk cId="1026073205" sldId="267"/>
        </pc:sldMkLst>
        <pc:spChg chg="add mod">
          <ac:chgData name="Panagiotis Apostolou" userId="0184405c1bc6acf7" providerId="Windows Live" clId="Web-{CA832F6C-E06D-4951-9C4E-665713B511D3}" dt="2024-06-11T13:06:39.440" v="1054" actId="20577"/>
          <ac:spMkLst>
            <pc:docMk/>
            <pc:sldMk cId="1026073205" sldId="267"/>
            <ac:spMk id="3" creationId="{AC9BFE20-6976-4E5D-FE23-CF72D3732AF4}"/>
          </ac:spMkLst>
        </pc:spChg>
        <pc:picChg chg="add mod">
          <ac:chgData name="Panagiotis Apostolou" userId="0184405c1bc6acf7" providerId="Windows Live" clId="Web-{CA832F6C-E06D-4951-9C4E-665713B511D3}" dt="2024-06-11T13:04:23.717" v="1039" actId="14100"/>
          <ac:picMkLst>
            <pc:docMk/>
            <pc:sldMk cId="1026073205" sldId="267"/>
            <ac:picMk id="2" creationId="{8536C9B0-D19F-02B8-EAFE-221F39663EAC}"/>
          </ac:picMkLst>
        </pc:picChg>
      </pc:sldChg>
      <pc:sldChg chg="addSp delSp modSp new del">
        <pc:chgData name="Panagiotis Apostolou" userId="0184405c1bc6acf7" providerId="Windows Live" clId="Web-{CA832F6C-E06D-4951-9C4E-665713B511D3}" dt="2024-06-11T13:03:59.810" v="1033"/>
        <pc:sldMkLst>
          <pc:docMk/>
          <pc:sldMk cId="4205068489" sldId="267"/>
        </pc:sldMkLst>
        <pc:spChg chg="del">
          <ac:chgData name="Panagiotis Apostolou" userId="0184405c1bc6acf7" providerId="Windows Live" clId="Web-{CA832F6C-E06D-4951-9C4E-665713B511D3}" dt="2024-06-11T13:03:53.872" v="1032"/>
          <ac:spMkLst>
            <pc:docMk/>
            <pc:sldMk cId="4205068489" sldId="267"/>
            <ac:spMk id="2" creationId="{10F6B34E-6B55-F849-370C-0A6694DE29DC}"/>
          </ac:spMkLst>
        </pc:spChg>
        <pc:picChg chg="add mod">
          <ac:chgData name="Panagiotis Apostolou" userId="0184405c1bc6acf7" providerId="Windows Live" clId="Web-{CA832F6C-E06D-4951-9C4E-665713B511D3}" dt="2024-06-11T13:03:50.669" v="1031"/>
          <ac:picMkLst>
            <pc:docMk/>
            <pc:sldMk cId="4205068489" sldId="267"/>
            <ac:picMk id="3" creationId="{581B6E81-B197-2267-3BE2-74C79331D7EC}"/>
          </ac:picMkLst>
        </pc:picChg>
      </pc:sldChg>
      <pc:sldChg chg="addSp modSp new">
        <pc:chgData name="Panagiotis Apostolou" userId="0184405c1bc6acf7" providerId="Windows Live" clId="Web-{CA832F6C-E06D-4951-9C4E-665713B511D3}" dt="2024-06-11T13:07:32.707" v="1062" actId="20577"/>
        <pc:sldMkLst>
          <pc:docMk/>
          <pc:sldMk cId="264457730" sldId="268"/>
        </pc:sldMkLst>
        <pc:spChg chg="add mod">
          <ac:chgData name="Panagiotis Apostolou" userId="0184405c1bc6acf7" providerId="Windows Live" clId="Web-{CA832F6C-E06D-4951-9C4E-665713B511D3}" dt="2024-06-11T13:07:32.707" v="1062" actId="20577"/>
          <ac:spMkLst>
            <pc:docMk/>
            <pc:sldMk cId="264457730" sldId="268"/>
            <ac:spMk id="4" creationId="{3C79F122-1E92-8B08-5689-82A3000A4FC5}"/>
          </ac:spMkLst>
        </pc:spChg>
        <pc:picChg chg="add mod">
          <ac:chgData name="Panagiotis Apostolou" userId="0184405c1bc6acf7" providerId="Windows Live" clId="Web-{CA832F6C-E06D-4951-9C4E-665713B511D3}" dt="2024-06-11T13:07:21.316" v="1059"/>
          <ac:picMkLst>
            <pc:docMk/>
            <pc:sldMk cId="264457730" sldId="268"/>
            <ac:picMk id="2" creationId="{B76727AA-10F0-1A98-AA01-8E6419358476}"/>
          </ac:picMkLst>
        </pc:picChg>
      </pc:sldChg>
      <pc:sldChg chg="addSp modSp new">
        <pc:chgData name="Panagiotis Apostolou" userId="0184405c1bc6acf7" providerId="Windows Live" clId="Web-{CA832F6C-E06D-4951-9C4E-665713B511D3}" dt="2024-06-11T13:08:13.662" v="1069" actId="20577"/>
        <pc:sldMkLst>
          <pc:docMk/>
          <pc:sldMk cId="3630296101" sldId="269"/>
        </pc:sldMkLst>
        <pc:spChg chg="add mod">
          <ac:chgData name="Panagiotis Apostolou" userId="0184405c1bc6acf7" providerId="Windows Live" clId="Web-{CA832F6C-E06D-4951-9C4E-665713B511D3}" dt="2024-06-11T13:08:13.662" v="1069" actId="20577"/>
          <ac:spMkLst>
            <pc:docMk/>
            <pc:sldMk cId="3630296101" sldId="269"/>
            <ac:spMk id="4" creationId="{3495E1DF-AC46-1DAB-7F67-7456493F5161}"/>
          </ac:spMkLst>
        </pc:spChg>
        <pc:picChg chg="add mod">
          <ac:chgData name="Panagiotis Apostolou" userId="0184405c1bc6acf7" providerId="Windows Live" clId="Web-{CA832F6C-E06D-4951-9C4E-665713B511D3}" dt="2024-06-11T13:08:03.536" v="1067"/>
          <ac:picMkLst>
            <pc:docMk/>
            <pc:sldMk cId="3630296101" sldId="269"/>
            <ac:picMk id="2" creationId="{C0910737-D492-E107-671A-00D353CC1448}"/>
          </ac:picMkLst>
        </pc:picChg>
      </pc:sldChg>
      <pc:sldChg chg="modSp new">
        <pc:chgData name="Panagiotis Apostolou" userId="0184405c1bc6acf7" providerId="Windows Live" clId="Web-{CA832F6C-E06D-4951-9C4E-665713B511D3}" dt="2024-06-11T13:19:54.246" v="1314" actId="20577"/>
        <pc:sldMkLst>
          <pc:docMk/>
          <pc:sldMk cId="1794343241" sldId="270"/>
        </pc:sldMkLst>
        <pc:spChg chg="mod">
          <ac:chgData name="Panagiotis Apostolou" userId="0184405c1bc6acf7" providerId="Windows Live" clId="Web-{CA832F6C-E06D-4951-9C4E-665713B511D3}" dt="2024-06-11T13:19:54.246" v="1314" actId="20577"/>
          <ac:spMkLst>
            <pc:docMk/>
            <pc:sldMk cId="1794343241" sldId="270"/>
            <ac:spMk id="2" creationId="{4E659B38-17ED-CB79-F76C-6FECE43E3D14}"/>
          </ac:spMkLst>
        </pc:spChg>
        <pc:spChg chg="mod">
          <ac:chgData name="Panagiotis Apostolou" userId="0184405c1bc6acf7" providerId="Windows Live" clId="Web-{CA832F6C-E06D-4951-9C4E-665713B511D3}" dt="2024-06-11T13:18:54.760" v="1310" actId="14100"/>
          <ac:spMkLst>
            <pc:docMk/>
            <pc:sldMk cId="1794343241" sldId="270"/>
            <ac:spMk id="3" creationId="{3829591B-CFA8-E231-61D7-201E924608A7}"/>
          </ac:spMkLst>
        </pc:spChg>
      </pc:sldChg>
      <pc:sldMasterChg chg="add del addSldLayout delSldLayout">
        <pc:chgData name="Panagiotis Apostolou" userId="0184405c1bc6acf7" providerId="Windows Live" clId="Web-{CA832F6C-E06D-4951-9C4E-665713B511D3}" dt="2024-06-11T12:01:19.769" v="75"/>
        <pc:sldMasterMkLst>
          <pc:docMk/>
          <pc:sldMasterMk cId="2460954070" sldId="2147483660"/>
        </pc:sldMasterMkLst>
        <pc:sldLayoutChg chg="add del">
          <pc:chgData name="Panagiotis Apostolou" userId="0184405c1bc6acf7" providerId="Windows Live" clId="Web-{CA832F6C-E06D-4951-9C4E-665713B511D3}" dt="2024-06-11T12:01:19.769" v="75"/>
          <pc:sldLayoutMkLst>
            <pc:docMk/>
            <pc:sldMasterMk cId="2460954070" sldId="2147483660"/>
            <pc:sldLayoutMk cId="2385387890" sldId="2147483661"/>
          </pc:sldLayoutMkLst>
        </pc:sldLayoutChg>
        <pc:sldLayoutChg chg="add del">
          <pc:chgData name="Panagiotis Apostolou" userId="0184405c1bc6acf7" providerId="Windows Live" clId="Web-{CA832F6C-E06D-4951-9C4E-665713B511D3}" dt="2024-06-11T12:01:19.769" v="75"/>
          <pc:sldLayoutMkLst>
            <pc:docMk/>
            <pc:sldMasterMk cId="2460954070" sldId="2147483660"/>
            <pc:sldLayoutMk cId="949138452" sldId="2147483662"/>
          </pc:sldLayoutMkLst>
        </pc:sldLayoutChg>
        <pc:sldLayoutChg chg="add del">
          <pc:chgData name="Panagiotis Apostolou" userId="0184405c1bc6acf7" providerId="Windows Live" clId="Web-{CA832F6C-E06D-4951-9C4E-665713B511D3}" dt="2024-06-11T12:01:19.769" v="75"/>
          <pc:sldLayoutMkLst>
            <pc:docMk/>
            <pc:sldMasterMk cId="2460954070" sldId="2147483660"/>
            <pc:sldLayoutMk cId="2591524520" sldId="2147483663"/>
          </pc:sldLayoutMkLst>
        </pc:sldLayoutChg>
        <pc:sldLayoutChg chg="add del">
          <pc:chgData name="Panagiotis Apostolou" userId="0184405c1bc6acf7" providerId="Windows Live" clId="Web-{CA832F6C-E06D-4951-9C4E-665713B511D3}" dt="2024-06-11T12:01:19.769" v="75"/>
          <pc:sldLayoutMkLst>
            <pc:docMk/>
            <pc:sldMasterMk cId="2460954070" sldId="2147483660"/>
            <pc:sldLayoutMk cId="1203092039" sldId="2147483664"/>
          </pc:sldLayoutMkLst>
        </pc:sldLayoutChg>
        <pc:sldLayoutChg chg="add del">
          <pc:chgData name="Panagiotis Apostolou" userId="0184405c1bc6acf7" providerId="Windows Live" clId="Web-{CA832F6C-E06D-4951-9C4E-665713B511D3}" dt="2024-06-11T12:01:19.769" v="75"/>
          <pc:sldLayoutMkLst>
            <pc:docMk/>
            <pc:sldMasterMk cId="2460954070" sldId="2147483660"/>
            <pc:sldLayoutMk cId="3733172339" sldId="2147483665"/>
          </pc:sldLayoutMkLst>
        </pc:sldLayoutChg>
        <pc:sldLayoutChg chg="add del">
          <pc:chgData name="Panagiotis Apostolou" userId="0184405c1bc6acf7" providerId="Windows Live" clId="Web-{CA832F6C-E06D-4951-9C4E-665713B511D3}" dt="2024-06-11T12:01:19.769" v="75"/>
          <pc:sldLayoutMkLst>
            <pc:docMk/>
            <pc:sldMasterMk cId="2460954070" sldId="2147483660"/>
            <pc:sldLayoutMk cId="3210312558" sldId="2147483666"/>
          </pc:sldLayoutMkLst>
        </pc:sldLayoutChg>
        <pc:sldLayoutChg chg="add del">
          <pc:chgData name="Panagiotis Apostolou" userId="0184405c1bc6acf7" providerId="Windows Live" clId="Web-{CA832F6C-E06D-4951-9C4E-665713B511D3}" dt="2024-06-11T12:01:19.769" v="75"/>
          <pc:sldLayoutMkLst>
            <pc:docMk/>
            <pc:sldMasterMk cId="2460954070" sldId="2147483660"/>
            <pc:sldLayoutMk cId="3146388984" sldId="2147483667"/>
          </pc:sldLayoutMkLst>
        </pc:sldLayoutChg>
        <pc:sldLayoutChg chg="add del">
          <pc:chgData name="Panagiotis Apostolou" userId="0184405c1bc6acf7" providerId="Windows Live" clId="Web-{CA832F6C-E06D-4951-9C4E-665713B511D3}" dt="2024-06-11T12:01:19.769" v="75"/>
          <pc:sldLayoutMkLst>
            <pc:docMk/>
            <pc:sldMasterMk cId="2460954070" sldId="2147483660"/>
            <pc:sldLayoutMk cId="3171841454" sldId="2147483668"/>
          </pc:sldLayoutMkLst>
        </pc:sldLayoutChg>
        <pc:sldLayoutChg chg="add del">
          <pc:chgData name="Panagiotis Apostolou" userId="0184405c1bc6acf7" providerId="Windows Live" clId="Web-{CA832F6C-E06D-4951-9C4E-665713B511D3}" dt="2024-06-11T12:01:19.769" v="75"/>
          <pc:sldLayoutMkLst>
            <pc:docMk/>
            <pc:sldMasterMk cId="2460954070" sldId="2147483660"/>
            <pc:sldLayoutMk cId="1718958274" sldId="2147483669"/>
          </pc:sldLayoutMkLst>
        </pc:sldLayoutChg>
        <pc:sldLayoutChg chg="add del">
          <pc:chgData name="Panagiotis Apostolou" userId="0184405c1bc6acf7" providerId="Windows Live" clId="Web-{CA832F6C-E06D-4951-9C4E-665713B511D3}" dt="2024-06-11T12:01:19.769" v="75"/>
          <pc:sldLayoutMkLst>
            <pc:docMk/>
            <pc:sldMasterMk cId="2460954070" sldId="2147483660"/>
            <pc:sldLayoutMk cId="2202905451" sldId="2147483670"/>
          </pc:sldLayoutMkLst>
        </pc:sldLayoutChg>
        <pc:sldLayoutChg chg="add del">
          <pc:chgData name="Panagiotis Apostolou" userId="0184405c1bc6acf7" providerId="Windows Live" clId="Web-{CA832F6C-E06D-4951-9C4E-665713B511D3}" dt="2024-06-11T12:01:19.769" v="75"/>
          <pc:sldLayoutMkLst>
            <pc:docMk/>
            <pc:sldMasterMk cId="2460954070" sldId="2147483660"/>
            <pc:sldLayoutMk cId="3479445657" sldId="2147483671"/>
          </pc:sldLayoutMkLst>
        </pc:sldLayoutChg>
      </pc:sldMasterChg>
      <pc:sldMasterChg chg="add del addSldLayout delSldLayout">
        <pc:chgData name="Panagiotis Apostolou" userId="0184405c1bc6acf7" providerId="Windows Live" clId="Web-{CA832F6C-E06D-4951-9C4E-665713B511D3}" dt="2024-06-11T12:00:48.674" v="56"/>
        <pc:sldMasterMkLst>
          <pc:docMk/>
          <pc:sldMasterMk cId="247159256" sldId="2147483685"/>
        </pc:sldMasterMkLst>
        <pc:sldLayoutChg chg="add del">
          <pc:chgData name="Panagiotis Apostolou" userId="0184405c1bc6acf7" providerId="Windows Live" clId="Web-{CA832F6C-E06D-4951-9C4E-665713B511D3}" dt="2024-06-11T12:00:48.674" v="56"/>
          <pc:sldLayoutMkLst>
            <pc:docMk/>
            <pc:sldMasterMk cId="247159256" sldId="2147483685"/>
            <pc:sldLayoutMk cId="3970384156" sldId="2147483674"/>
          </pc:sldLayoutMkLst>
        </pc:sldLayoutChg>
        <pc:sldLayoutChg chg="add del">
          <pc:chgData name="Panagiotis Apostolou" userId="0184405c1bc6acf7" providerId="Windows Live" clId="Web-{CA832F6C-E06D-4951-9C4E-665713B511D3}" dt="2024-06-11T12:00:48.674" v="56"/>
          <pc:sldLayoutMkLst>
            <pc:docMk/>
            <pc:sldMasterMk cId="247159256" sldId="2147483685"/>
            <pc:sldLayoutMk cId="1601755902" sldId="2147483675"/>
          </pc:sldLayoutMkLst>
        </pc:sldLayoutChg>
        <pc:sldLayoutChg chg="add del">
          <pc:chgData name="Panagiotis Apostolou" userId="0184405c1bc6acf7" providerId="Windows Live" clId="Web-{CA832F6C-E06D-4951-9C4E-665713B511D3}" dt="2024-06-11T12:00:48.674" v="56"/>
          <pc:sldLayoutMkLst>
            <pc:docMk/>
            <pc:sldMasterMk cId="247159256" sldId="2147483685"/>
            <pc:sldLayoutMk cId="3718296667" sldId="2147483676"/>
          </pc:sldLayoutMkLst>
        </pc:sldLayoutChg>
        <pc:sldLayoutChg chg="add del">
          <pc:chgData name="Panagiotis Apostolou" userId="0184405c1bc6acf7" providerId="Windows Live" clId="Web-{CA832F6C-E06D-4951-9C4E-665713B511D3}" dt="2024-06-11T12:00:48.674" v="56"/>
          <pc:sldLayoutMkLst>
            <pc:docMk/>
            <pc:sldMasterMk cId="247159256" sldId="2147483685"/>
            <pc:sldLayoutMk cId="174872877" sldId="2147483677"/>
          </pc:sldLayoutMkLst>
        </pc:sldLayoutChg>
        <pc:sldLayoutChg chg="add del">
          <pc:chgData name="Panagiotis Apostolou" userId="0184405c1bc6acf7" providerId="Windows Live" clId="Web-{CA832F6C-E06D-4951-9C4E-665713B511D3}" dt="2024-06-11T12:00:48.674" v="56"/>
          <pc:sldLayoutMkLst>
            <pc:docMk/>
            <pc:sldMasterMk cId="247159256" sldId="2147483685"/>
            <pc:sldLayoutMk cId="3924938718" sldId="2147483678"/>
          </pc:sldLayoutMkLst>
        </pc:sldLayoutChg>
        <pc:sldLayoutChg chg="add del">
          <pc:chgData name="Panagiotis Apostolou" userId="0184405c1bc6acf7" providerId="Windows Live" clId="Web-{CA832F6C-E06D-4951-9C4E-665713B511D3}" dt="2024-06-11T12:00:48.674" v="56"/>
          <pc:sldLayoutMkLst>
            <pc:docMk/>
            <pc:sldMasterMk cId="247159256" sldId="2147483685"/>
            <pc:sldLayoutMk cId="51133646" sldId="2147483679"/>
          </pc:sldLayoutMkLst>
        </pc:sldLayoutChg>
        <pc:sldLayoutChg chg="add del">
          <pc:chgData name="Panagiotis Apostolou" userId="0184405c1bc6acf7" providerId="Windows Live" clId="Web-{CA832F6C-E06D-4951-9C4E-665713B511D3}" dt="2024-06-11T12:00:48.674" v="56"/>
          <pc:sldLayoutMkLst>
            <pc:docMk/>
            <pc:sldMasterMk cId="247159256" sldId="2147483685"/>
            <pc:sldLayoutMk cId="1973216537" sldId="2147483680"/>
          </pc:sldLayoutMkLst>
        </pc:sldLayoutChg>
        <pc:sldLayoutChg chg="add del">
          <pc:chgData name="Panagiotis Apostolou" userId="0184405c1bc6acf7" providerId="Windows Live" clId="Web-{CA832F6C-E06D-4951-9C4E-665713B511D3}" dt="2024-06-11T12:00:48.674" v="56"/>
          <pc:sldLayoutMkLst>
            <pc:docMk/>
            <pc:sldMasterMk cId="247159256" sldId="2147483685"/>
            <pc:sldLayoutMk cId="1445001140" sldId="2147483681"/>
          </pc:sldLayoutMkLst>
        </pc:sldLayoutChg>
        <pc:sldLayoutChg chg="add del">
          <pc:chgData name="Panagiotis Apostolou" userId="0184405c1bc6acf7" providerId="Windows Live" clId="Web-{CA832F6C-E06D-4951-9C4E-665713B511D3}" dt="2024-06-11T12:00:48.674" v="56"/>
          <pc:sldLayoutMkLst>
            <pc:docMk/>
            <pc:sldMasterMk cId="247159256" sldId="2147483685"/>
            <pc:sldLayoutMk cId="3178689322" sldId="2147483682"/>
          </pc:sldLayoutMkLst>
        </pc:sldLayoutChg>
        <pc:sldLayoutChg chg="add del">
          <pc:chgData name="Panagiotis Apostolou" userId="0184405c1bc6acf7" providerId="Windows Live" clId="Web-{CA832F6C-E06D-4951-9C4E-665713B511D3}" dt="2024-06-11T12:00:48.674" v="56"/>
          <pc:sldLayoutMkLst>
            <pc:docMk/>
            <pc:sldMasterMk cId="247159256" sldId="2147483685"/>
            <pc:sldLayoutMk cId="961002229" sldId="2147483683"/>
          </pc:sldLayoutMkLst>
        </pc:sldLayoutChg>
        <pc:sldLayoutChg chg="add del">
          <pc:chgData name="Panagiotis Apostolou" userId="0184405c1bc6acf7" providerId="Windows Live" clId="Web-{CA832F6C-E06D-4951-9C4E-665713B511D3}" dt="2024-06-11T12:00:48.674" v="56"/>
          <pc:sldLayoutMkLst>
            <pc:docMk/>
            <pc:sldMasterMk cId="247159256" sldId="2147483685"/>
            <pc:sldLayoutMk cId="2076163502" sldId="2147483684"/>
          </pc:sldLayoutMkLst>
        </pc:sldLayoutChg>
      </pc:sldMasterChg>
      <pc:sldMasterChg chg="add del addSldLayout delSldLayout">
        <pc:chgData name="Panagiotis Apostolou" userId="0184405c1bc6acf7" providerId="Windows Live" clId="Web-{CA832F6C-E06D-4951-9C4E-665713B511D3}" dt="2024-06-11T12:00:58.737" v="64"/>
        <pc:sldMasterMkLst>
          <pc:docMk/>
          <pc:sldMasterMk cId="2729879009" sldId="2147483685"/>
        </pc:sldMasterMkLst>
        <pc:sldLayoutChg chg="add del">
          <pc:chgData name="Panagiotis Apostolou" userId="0184405c1bc6acf7" providerId="Windows Live" clId="Web-{CA832F6C-E06D-4951-9C4E-665713B511D3}" dt="2024-06-11T12:00:58.737" v="64"/>
          <pc:sldLayoutMkLst>
            <pc:docMk/>
            <pc:sldMasterMk cId="2729879009" sldId="2147483685"/>
            <pc:sldLayoutMk cId="1630247632" sldId="2147483674"/>
          </pc:sldLayoutMkLst>
        </pc:sldLayoutChg>
        <pc:sldLayoutChg chg="add del">
          <pc:chgData name="Panagiotis Apostolou" userId="0184405c1bc6acf7" providerId="Windows Live" clId="Web-{CA832F6C-E06D-4951-9C4E-665713B511D3}" dt="2024-06-11T12:00:58.737" v="64"/>
          <pc:sldLayoutMkLst>
            <pc:docMk/>
            <pc:sldMasterMk cId="2729879009" sldId="2147483685"/>
            <pc:sldLayoutMk cId="3414715047" sldId="2147483675"/>
          </pc:sldLayoutMkLst>
        </pc:sldLayoutChg>
        <pc:sldLayoutChg chg="add del">
          <pc:chgData name="Panagiotis Apostolou" userId="0184405c1bc6acf7" providerId="Windows Live" clId="Web-{CA832F6C-E06D-4951-9C4E-665713B511D3}" dt="2024-06-11T12:00:58.737" v="64"/>
          <pc:sldLayoutMkLst>
            <pc:docMk/>
            <pc:sldMasterMk cId="2729879009" sldId="2147483685"/>
            <pc:sldLayoutMk cId="81547114" sldId="2147483676"/>
          </pc:sldLayoutMkLst>
        </pc:sldLayoutChg>
        <pc:sldLayoutChg chg="add del">
          <pc:chgData name="Panagiotis Apostolou" userId="0184405c1bc6acf7" providerId="Windows Live" clId="Web-{CA832F6C-E06D-4951-9C4E-665713B511D3}" dt="2024-06-11T12:00:58.737" v="64"/>
          <pc:sldLayoutMkLst>
            <pc:docMk/>
            <pc:sldMasterMk cId="2729879009" sldId="2147483685"/>
            <pc:sldLayoutMk cId="2201221680" sldId="2147483677"/>
          </pc:sldLayoutMkLst>
        </pc:sldLayoutChg>
        <pc:sldLayoutChg chg="add del">
          <pc:chgData name="Panagiotis Apostolou" userId="0184405c1bc6acf7" providerId="Windows Live" clId="Web-{CA832F6C-E06D-4951-9C4E-665713B511D3}" dt="2024-06-11T12:00:58.737" v="64"/>
          <pc:sldLayoutMkLst>
            <pc:docMk/>
            <pc:sldMasterMk cId="2729879009" sldId="2147483685"/>
            <pc:sldLayoutMk cId="3066890452" sldId="2147483678"/>
          </pc:sldLayoutMkLst>
        </pc:sldLayoutChg>
        <pc:sldLayoutChg chg="add del">
          <pc:chgData name="Panagiotis Apostolou" userId="0184405c1bc6acf7" providerId="Windows Live" clId="Web-{CA832F6C-E06D-4951-9C4E-665713B511D3}" dt="2024-06-11T12:00:58.737" v="64"/>
          <pc:sldLayoutMkLst>
            <pc:docMk/>
            <pc:sldMasterMk cId="2729879009" sldId="2147483685"/>
            <pc:sldLayoutMk cId="1094533108" sldId="2147483679"/>
          </pc:sldLayoutMkLst>
        </pc:sldLayoutChg>
        <pc:sldLayoutChg chg="add del">
          <pc:chgData name="Panagiotis Apostolou" userId="0184405c1bc6acf7" providerId="Windows Live" clId="Web-{CA832F6C-E06D-4951-9C4E-665713B511D3}" dt="2024-06-11T12:00:58.737" v="64"/>
          <pc:sldLayoutMkLst>
            <pc:docMk/>
            <pc:sldMasterMk cId="2729879009" sldId="2147483685"/>
            <pc:sldLayoutMk cId="2126052890" sldId="2147483680"/>
          </pc:sldLayoutMkLst>
        </pc:sldLayoutChg>
        <pc:sldLayoutChg chg="add del">
          <pc:chgData name="Panagiotis Apostolou" userId="0184405c1bc6acf7" providerId="Windows Live" clId="Web-{CA832F6C-E06D-4951-9C4E-665713B511D3}" dt="2024-06-11T12:00:58.737" v="64"/>
          <pc:sldLayoutMkLst>
            <pc:docMk/>
            <pc:sldMasterMk cId="2729879009" sldId="2147483685"/>
            <pc:sldLayoutMk cId="3812921055" sldId="2147483681"/>
          </pc:sldLayoutMkLst>
        </pc:sldLayoutChg>
        <pc:sldLayoutChg chg="add del">
          <pc:chgData name="Panagiotis Apostolou" userId="0184405c1bc6acf7" providerId="Windows Live" clId="Web-{CA832F6C-E06D-4951-9C4E-665713B511D3}" dt="2024-06-11T12:00:58.737" v="64"/>
          <pc:sldLayoutMkLst>
            <pc:docMk/>
            <pc:sldMasterMk cId="2729879009" sldId="2147483685"/>
            <pc:sldLayoutMk cId="4175765554" sldId="2147483682"/>
          </pc:sldLayoutMkLst>
        </pc:sldLayoutChg>
        <pc:sldLayoutChg chg="add del">
          <pc:chgData name="Panagiotis Apostolou" userId="0184405c1bc6acf7" providerId="Windows Live" clId="Web-{CA832F6C-E06D-4951-9C4E-665713B511D3}" dt="2024-06-11T12:00:58.737" v="64"/>
          <pc:sldLayoutMkLst>
            <pc:docMk/>
            <pc:sldMasterMk cId="2729879009" sldId="2147483685"/>
            <pc:sldLayoutMk cId="2216738165" sldId="2147483683"/>
          </pc:sldLayoutMkLst>
        </pc:sldLayoutChg>
        <pc:sldLayoutChg chg="add del">
          <pc:chgData name="Panagiotis Apostolou" userId="0184405c1bc6acf7" providerId="Windows Live" clId="Web-{CA832F6C-E06D-4951-9C4E-665713B511D3}" dt="2024-06-11T12:00:58.737" v="64"/>
          <pc:sldLayoutMkLst>
            <pc:docMk/>
            <pc:sldMasterMk cId="2729879009" sldId="2147483685"/>
            <pc:sldLayoutMk cId="624841797" sldId="2147483684"/>
          </pc:sldLayoutMkLst>
        </pc:sldLayoutChg>
      </pc:sldMasterChg>
      <pc:sldMasterChg chg="add del addSldLayout delSldLayout">
        <pc:chgData name="Panagiotis Apostolou" userId="0184405c1bc6acf7" providerId="Windows Live" clId="Web-{CA832F6C-E06D-4951-9C4E-665713B511D3}" dt="2024-06-11T12:01:19.769" v="75"/>
        <pc:sldMasterMkLst>
          <pc:docMk/>
          <pc:sldMasterMk cId="1176041485" sldId="2147483698"/>
        </pc:sldMasterMkLst>
        <pc:sldLayoutChg chg="add del">
          <pc:chgData name="Panagiotis Apostolou" userId="0184405c1bc6acf7" providerId="Windows Live" clId="Web-{CA832F6C-E06D-4951-9C4E-665713B511D3}" dt="2024-06-11T12:01:19.769" v="75"/>
          <pc:sldLayoutMkLst>
            <pc:docMk/>
            <pc:sldMasterMk cId="1176041485" sldId="2147483698"/>
            <pc:sldLayoutMk cId="2181679031" sldId="2147483687"/>
          </pc:sldLayoutMkLst>
        </pc:sldLayoutChg>
        <pc:sldLayoutChg chg="add del">
          <pc:chgData name="Panagiotis Apostolou" userId="0184405c1bc6acf7" providerId="Windows Live" clId="Web-{CA832F6C-E06D-4951-9C4E-665713B511D3}" dt="2024-06-11T12:01:19.769" v="75"/>
          <pc:sldLayoutMkLst>
            <pc:docMk/>
            <pc:sldMasterMk cId="1176041485" sldId="2147483698"/>
            <pc:sldLayoutMk cId="2699278337" sldId="2147483688"/>
          </pc:sldLayoutMkLst>
        </pc:sldLayoutChg>
        <pc:sldLayoutChg chg="add del">
          <pc:chgData name="Panagiotis Apostolou" userId="0184405c1bc6acf7" providerId="Windows Live" clId="Web-{CA832F6C-E06D-4951-9C4E-665713B511D3}" dt="2024-06-11T12:01:19.769" v="75"/>
          <pc:sldLayoutMkLst>
            <pc:docMk/>
            <pc:sldMasterMk cId="1176041485" sldId="2147483698"/>
            <pc:sldLayoutMk cId="3366311164" sldId="2147483689"/>
          </pc:sldLayoutMkLst>
        </pc:sldLayoutChg>
        <pc:sldLayoutChg chg="add del">
          <pc:chgData name="Panagiotis Apostolou" userId="0184405c1bc6acf7" providerId="Windows Live" clId="Web-{CA832F6C-E06D-4951-9C4E-665713B511D3}" dt="2024-06-11T12:01:19.769" v="75"/>
          <pc:sldLayoutMkLst>
            <pc:docMk/>
            <pc:sldMasterMk cId="1176041485" sldId="2147483698"/>
            <pc:sldLayoutMk cId="1566509057" sldId="2147483690"/>
          </pc:sldLayoutMkLst>
        </pc:sldLayoutChg>
        <pc:sldLayoutChg chg="add del">
          <pc:chgData name="Panagiotis Apostolou" userId="0184405c1bc6acf7" providerId="Windows Live" clId="Web-{CA832F6C-E06D-4951-9C4E-665713B511D3}" dt="2024-06-11T12:01:19.769" v="75"/>
          <pc:sldLayoutMkLst>
            <pc:docMk/>
            <pc:sldMasterMk cId="1176041485" sldId="2147483698"/>
            <pc:sldLayoutMk cId="3444654572" sldId="2147483691"/>
          </pc:sldLayoutMkLst>
        </pc:sldLayoutChg>
        <pc:sldLayoutChg chg="add del">
          <pc:chgData name="Panagiotis Apostolou" userId="0184405c1bc6acf7" providerId="Windows Live" clId="Web-{CA832F6C-E06D-4951-9C4E-665713B511D3}" dt="2024-06-11T12:01:19.769" v="75"/>
          <pc:sldLayoutMkLst>
            <pc:docMk/>
            <pc:sldMasterMk cId="1176041485" sldId="2147483698"/>
            <pc:sldLayoutMk cId="3742947201" sldId="2147483692"/>
          </pc:sldLayoutMkLst>
        </pc:sldLayoutChg>
        <pc:sldLayoutChg chg="add del">
          <pc:chgData name="Panagiotis Apostolou" userId="0184405c1bc6acf7" providerId="Windows Live" clId="Web-{CA832F6C-E06D-4951-9C4E-665713B511D3}" dt="2024-06-11T12:01:19.769" v="75"/>
          <pc:sldLayoutMkLst>
            <pc:docMk/>
            <pc:sldMasterMk cId="1176041485" sldId="2147483698"/>
            <pc:sldLayoutMk cId="1679165544" sldId="2147483693"/>
          </pc:sldLayoutMkLst>
        </pc:sldLayoutChg>
        <pc:sldLayoutChg chg="add del">
          <pc:chgData name="Panagiotis Apostolou" userId="0184405c1bc6acf7" providerId="Windows Live" clId="Web-{CA832F6C-E06D-4951-9C4E-665713B511D3}" dt="2024-06-11T12:01:19.769" v="75"/>
          <pc:sldLayoutMkLst>
            <pc:docMk/>
            <pc:sldMasterMk cId="1176041485" sldId="2147483698"/>
            <pc:sldLayoutMk cId="1404971601" sldId="2147483694"/>
          </pc:sldLayoutMkLst>
        </pc:sldLayoutChg>
        <pc:sldLayoutChg chg="add del">
          <pc:chgData name="Panagiotis Apostolou" userId="0184405c1bc6acf7" providerId="Windows Live" clId="Web-{CA832F6C-E06D-4951-9C4E-665713B511D3}" dt="2024-06-11T12:01:19.769" v="75"/>
          <pc:sldLayoutMkLst>
            <pc:docMk/>
            <pc:sldMasterMk cId="1176041485" sldId="2147483698"/>
            <pc:sldLayoutMk cId="1969801269" sldId="2147483695"/>
          </pc:sldLayoutMkLst>
        </pc:sldLayoutChg>
        <pc:sldLayoutChg chg="add del">
          <pc:chgData name="Panagiotis Apostolou" userId="0184405c1bc6acf7" providerId="Windows Live" clId="Web-{CA832F6C-E06D-4951-9C4E-665713B511D3}" dt="2024-06-11T12:01:19.769" v="75"/>
          <pc:sldLayoutMkLst>
            <pc:docMk/>
            <pc:sldMasterMk cId="1176041485" sldId="2147483698"/>
            <pc:sldLayoutMk cId="3430992978" sldId="2147483696"/>
          </pc:sldLayoutMkLst>
        </pc:sldLayoutChg>
        <pc:sldLayoutChg chg="add del">
          <pc:chgData name="Panagiotis Apostolou" userId="0184405c1bc6acf7" providerId="Windows Live" clId="Web-{CA832F6C-E06D-4951-9C4E-665713B511D3}" dt="2024-06-11T12:01:19.769" v="75"/>
          <pc:sldLayoutMkLst>
            <pc:docMk/>
            <pc:sldMasterMk cId="1176041485" sldId="2147483698"/>
            <pc:sldLayoutMk cId="262510763" sldId="2147483697"/>
          </pc:sldLayoutMkLst>
        </pc:sldLayoutChg>
      </pc:sldMasterChg>
      <pc:sldMasterChg chg="add del addSldLayout delSldLayout">
        <pc:chgData name="Panagiotis Apostolou" userId="0184405c1bc6acf7" providerId="Windows Live" clId="Web-{CA832F6C-E06D-4951-9C4E-665713B511D3}" dt="2024-06-11T12:00:41.502" v="48"/>
        <pc:sldMasterMkLst>
          <pc:docMk/>
          <pc:sldMasterMk cId="101473834" sldId="2147483711"/>
        </pc:sldMasterMkLst>
        <pc:sldLayoutChg chg="add del">
          <pc:chgData name="Panagiotis Apostolou" userId="0184405c1bc6acf7" providerId="Windows Live" clId="Web-{CA832F6C-E06D-4951-9C4E-665713B511D3}" dt="2024-06-11T12:00:41.502" v="48"/>
          <pc:sldLayoutMkLst>
            <pc:docMk/>
            <pc:sldMasterMk cId="101473834" sldId="2147483711"/>
            <pc:sldLayoutMk cId="3688100683" sldId="2147483700"/>
          </pc:sldLayoutMkLst>
        </pc:sldLayoutChg>
        <pc:sldLayoutChg chg="add del">
          <pc:chgData name="Panagiotis Apostolou" userId="0184405c1bc6acf7" providerId="Windows Live" clId="Web-{CA832F6C-E06D-4951-9C4E-665713B511D3}" dt="2024-06-11T12:00:41.502" v="48"/>
          <pc:sldLayoutMkLst>
            <pc:docMk/>
            <pc:sldMasterMk cId="101473834" sldId="2147483711"/>
            <pc:sldLayoutMk cId="2072845192" sldId="2147483701"/>
          </pc:sldLayoutMkLst>
        </pc:sldLayoutChg>
        <pc:sldLayoutChg chg="add del">
          <pc:chgData name="Panagiotis Apostolou" userId="0184405c1bc6acf7" providerId="Windows Live" clId="Web-{CA832F6C-E06D-4951-9C4E-665713B511D3}" dt="2024-06-11T12:00:41.502" v="48"/>
          <pc:sldLayoutMkLst>
            <pc:docMk/>
            <pc:sldMasterMk cId="101473834" sldId="2147483711"/>
            <pc:sldLayoutMk cId="200781894" sldId="2147483702"/>
          </pc:sldLayoutMkLst>
        </pc:sldLayoutChg>
        <pc:sldLayoutChg chg="add del">
          <pc:chgData name="Panagiotis Apostolou" userId="0184405c1bc6acf7" providerId="Windows Live" clId="Web-{CA832F6C-E06D-4951-9C4E-665713B511D3}" dt="2024-06-11T12:00:41.502" v="48"/>
          <pc:sldLayoutMkLst>
            <pc:docMk/>
            <pc:sldMasterMk cId="101473834" sldId="2147483711"/>
            <pc:sldLayoutMk cId="3604017367" sldId="2147483703"/>
          </pc:sldLayoutMkLst>
        </pc:sldLayoutChg>
        <pc:sldLayoutChg chg="add del">
          <pc:chgData name="Panagiotis Apostolou" userId="0184405c1bc6acf7" providerId="Windows Live" clId="Web-{CA832F6C-E06D-4951-9C4E-665713B511D3}" dt="2024-06-11T12:00:41.502" v="48"/>
          <pc:sldLayoutMkLst>
            <pc:docMk/>
            <pc:sldMasterMk cId="101473834" sldId="2147483711"/>
            <pc:sldLayoutMk cId="1745475221" sldId="2147483704"/>
          </pc:sldLayoutMkLst>
        </pc:sldLayoutChg>
        <pc:sldLayoutChg chg="add del">
          <pc:chgData name="Panagiotis Apostolou" userId="0184405c1bc6acf7" providerId="Windows Live" clId="Web-{CA832F6C-E06D-4951-9C4E-665713B511D3}" dt="2024-06-11T12:00:41.502" v="48"/>
          <pc:sldLayoutMkLst>
            <pc:docMk/>
            <pc:sldMasterMk cId="101473834" sldId="2147483711"/>
            <pc:sldLayoutMk cId="2389073325" sldId="2147483705"/>
          </pc:sldLayoutMkLst>
        </pc:sldLayoutChg>
        <pc:sldLayoutChg chg="add del">
          <pc:chgData name="Panagiotis Apostolou" userId="0184405c1bc6acf7" providerId="Windows Live" clId="Web-{CA832F6C-E06D-4951-9C4E-665713B511D3}" dt="2024-06-11T12:00:41.502" v="48"/>
          <pc:sldLayoutMkLst>
            <pc:docMk/>
            <pc:sldMasterMk cId="101473834" sldId="2147483711"/>
            <pc:sldLayoutMk cId="1846996353" sldId="2147483706"/>
          </pc:sldLayoutMkLst>
        </pc:sldLayoutChg>
        <pc:sldLayoutChg chg="add del">
          <pc:chgData name="Panagiotis Apostolou" userId="0184405c1bc6acf7" providerId="Windows Live" clId="Web-{CA832F6C-E06D-4951-9C4E-665713B511D3}" dt="2024-06-11T12:00:41.502" v="48"/>
          <pc:sldLayoutMkLst>
            <pc:docMk/>
            <pc:sldMasterMk cId="101473834" sldId="2147483711"/>
            <pc:sldLayoutMk cId="2794732962" sldId="2147483707"/>
          </pc:sldLayoutMkLst>
        </pc:sldLayoutChg>
        <pc:sldLayoutChg chg="add del">
          <pc:chgData name="Panagiotis Apostolou" userId="0184405c1bc6acf7" providerId="Windows Live" clId="Web-{CA832F6C-E06D-4951-9C4E-665713B511D3}" dt="2024-06-11T12:00:41.502" v="48"/>
          <pc:sldLayoutMkLst>
            <pc:docMk/>
            <pc:sldMasterMk cId="101473834" sldId="2147483711"/>
            <pc:sldLayoutMk cId="3986687139" sldId="2147483708"/>
          </pc:sldLayoutMkLst>
        </pc:sldLayoutChg>
        <pc:sldLayoutChg chg="add del">
          <pc:chgData name="Panagiotis Apostolou" userId="0184405c1bc6acf7" providerId="Windows Live" clId="Web-{CA832F6C-E06D-4951-9C4E-665713B511D3}" dt="2024-06-11T12:00:41.502" v="48"/>
          <pc:sldLayoutMkLst>
            <pc:docMk/>
            <pc:sldMasterMk cId="101473834" sldId="2147483711"/>
            <pc:sldLayoutMk cId="433472523" sldId="2147483709"/>
          </pc:sldLayoutMkLst>
        </pc:sldLayoutChg>
        <pc:sldLayoutChg chg="add del">
          <pc:chgData name="Panagiotis Apostolou" userId="0184405c1bc6acf7" providerId="Windows Live" clId="Web-{CA832F6C-E06D-4951-9C4E-665713B511D3}" dt="2024-06-11T12:00:41.502" v="48"/>
          <pc:sldLayoutMkLst>
            <pc:docMk/>
            <pc:sldMasterMk cId="101473834" sldId="2147483711"/>
            <pc:sldLayoutMk cId="4035581996" sldId="2147483710"/>
          </pc:sldLayoutMkLst>
        </pc:sldLayoutChg>
      </pc:sldMasterChg>
      <pc:sldMasterChg chg="add del addSldLayout delSldLayout">
        <pc:chgData name="Panagiotis Apostolou" userId="0184405c1bc6acf7" providerId="Windows Live" clId="Web-{CA832F6C-E06D-4951-9C4E-665713B511D3}" dt="2024-06-11T12:00:55.550" v="60"/>
        <pc:sldMasterMkLst>
          <pc:docMk/>
          <pc:sldMasterMk cId="3060954701" sldId="2147483737"/>
        </pc:sldMasterMkLst>
        <pc:sldLayoutChg chg="add del">
          <pc:chgData name="Panagiotis Apostolou" userId="0184405c1bc6acf7" providerId="Windows Live" clId="Web-{CA832F6C-E06D-4951-9C4E-665713B511D3}" dt="2024-06-11T12:00:55.550" v="60"/>
          <pc:sldLayoutMkLst>
            <pc:docMk/>
            <pc:sldMasterMk cId="3060954701" sldId="2147483737"/>
            <pc:sldLayoutMk cId="1319819193" sldId="2147483726"/>
          </pc:sldLayoutMkLst>
        </pc:sldLayoutChg>
        <pc:sldLayoutChg chg="add del">
          <pc:chgData name="Panagiotis Apostolou" userId="0184405c1bc6acf7" providerId="Windows Live" clId="Web-{CA832F6C-E06D-4951-9C4E-665713B511D3}" dt="2024-06-11T12:00:55.550" v="60"/>
          <pc:sldLayoutMkLst>
            <pc:docMk/>
            <pc:sldMasterMk cId="3060954701" sldId="2147483737"/>
            <pc:sldLayoutMk cId="4142721665" sldId="2147483727"/>
          </pc:sldLayoutMkLst>
        </pc:sldLayoutChg>
        <pc:sldLayoutChg chg="add del">
          <pc:chgData name="Panagiotis Apostolou" userId="0184405c1bc6acf7" providerId="Windows Live" clId="Web-{CA832F6C-E06D-4951-9C4E-665713B511D3}" dt="2024-06-11T12:00:55.550" v="60"/>
          <pc:sldLayoutMkLst>
            <pc:docMk/>
            <pc:sldMasterMk cId="3060954701" sldId="2147483737"/>
            <pc:sldLayoutMk cId="2888186478" sldId="2147483728"/>
          </pc:sldLayoutMkLst>
        </pc:sldLayoutChg>
        <pc:sldLayoutChg chg="add del">
          <pc:chgData name="Panagiotis Apostolou" userId="0184405c1bc6acf7" providerId="Windows Live" clId="Web-{CA832F6C-E06D-4951-9C4E-665713B511D3}" dt="2024-06-11T12:00:55.550" v="60"/>
          <pc:sldLayoutMkLst>
            <pc:docMk/>
            <pc:sldMasterMk cId="3060954701" sldId="2147483737"/>
            <pc:sldLayoutMk cId="3094274666" sldId="2147483729"/>
          </pc:sldLayoutMkLst>
        </pc:sldLayoutChg>
        <pc:sldLayoutChg chg="add del">
          <pc:chgData name="Panagiotis Apostolou" userId="0184405c1bc6acf7" providerId="Windows Live" clId="Web-{CA832F6C-E06D-4951-9C4E-665713B511D3}" dt="2024-06-11T12:00:55.550" v="60"/>
          <pc:sldLayoutMkLst>
            <pc:docMk/>
            <pc:sldMasterMk cId="3060954701" sldId="2147483737"/>
            <pc:sldLayoutMk cId="1808173225" sldId="2147483730"/>
          </pc:sldLayoutMkLst>
        </pc:sldLayoutChg>
        <pc:sldLayoutChg chg="add del">
          <pc:chgData name="Panagiotis Apostolou" userId="0184405c1bc6acf7" providerId="Windows Live" clId="Web-{CA832F6C-E06D-4951-9C4E-665713B511D3}" dt="2024-06-11T12:00:55.550" v="60"/>
          <pc:sldLayoutMkLst>
            <pc:docMk/>
            <pc:sldMasterMk cId="3060954701" sldId="2147483737"/>
            <pc:sldLayoutMk cId="894247742" sldId="2147483731"/>
          </pc:sldLayoutMkLst>
        </pc:sldLayoutChg>
        <pc:sldLayoutChg chg="add del">
          <pc:chgData name="Panagiotis Apostolou" userId="0184405c1bc6acf7" providerId="Windows Live" clId="Web-{CA832F6C-E06D-4951-9C4E-665713B511D3}" dt="2024-06-11T12:00:55.550" v="60"/>
          <pc:sldLayoutMkLst>
            <pc:docMk/>
            <pc:sldMasterMk cId="3060954701" sldId="2147483737"/>
            <pc:sldLayoutMk cId="2508561293" sldId="2147483732"/>
          </pc:sldLayoutMkLst>
        </pc:sldLayoutChg>
        <pc:sldLayoutChg chg="add del">
          <pc:chgData name="Panagiotis Apostolou" userId="0184405c1bc6acf7" providerId="Windows Live" clId="Web-{CA832F6C-E06D-4951-9C4E-665713B511D3}" dt="2024-06-11T12:00:55.550" v="60"/>
          <pc:sldLayoutMkLst>
            <pc:docMk/>
            <pc:sldMasterMk cId="3060954701" sldId="2147483737"/>
            <pc:sldLayoutMk cId="4079924794" sldId="2147483733"/>
          </pc:sldLayoutMkLst>
        </pc:sldLayoutChg>
        <pc:sldLayoutChg chg="add del">
          <pc:chgData name="Panagiotis Apostolou" userId="0184405c1bc6acf7" providerId="Windows Live" clId="Web-{CA832F6C-E06D-4951-9C4E-665713B511D3}" dt="2024-06-11T12:00:55.550" v="60"/>
          <pc:sldLayoutMkLst>
            <pc:docMk/>
            <pc:sldMasterMk cId="3060954701" sldId="2147483737"/>
            <pc:sldLayoutMk cId="3424191875" sldId="2147483734"/>
          </pc:sldLayoutMkLst>
        </pc:sldLayoutChg>
        <pc:sldLayoutChg chg="add del">
          <pc:chgData name="Panagiotis Apostolou" userId="0184405c1bc6acf7" providerId="Windows Live" clId="Web-{CA832F6C-E06D-4951-9C4E-665713B511D3}" dt="2024-06-11T12:00:55.550" v="60"/>
          <pc:sldLayoutMkLst>
            <pc:docMk/>
            <pc:sldMasterMk cId="3060954701" sldId="2147483737"/>
            <pc:sldLayoutMk cId="3777867231" sldId="2147483735"/>
          </pc:sldLayoutMkLst>
        </pc:sldLayoutChg>
        <pc:sldLayoutChg chg="add del">
          <pc:chgData name="Panagiotis Apostolou" userId="0184405c1bc6acf7" providerId="Windows Live" clId="Web-{CA832F6C-E06D-4951-9C4E-665713B511D3}" dt="2024-06-11T12:00:55.550" v="60"/>
          <pc:sldLayoutMkLst>
            <pc:docMk/>
            <pc:sldMasterMk cId="3060954701" sldId="2147483737"/>
            <pc:sldLayoutMk cId="3843442569" sldId="2147483736"/>
          </pc:sldLayoutMkLst>
        </pc:sldLayoutChg>
      </pc:sldMasterChg>
      <pc:sldMasterChg chg="add del addSldLayout delSldLayout">
        <pc:chgData name="Panagiotis Apostolou" userId="0184405c1bc6acf7" providerId="Windows Live" clId="Web-{CA832F6C-E06D-4951-9C4E-665713B511D3}" dt="2024-06-11T12:01:19.707" v="72"/>
        <pc:sldMasterMkLst>
          <pc:docMk/>
          <pc:sldMasterMk cId="1981558727" sldId="2147483750"/>
        </pc:sldMasterMkLst>
        <pc:sldLayoutChg chg="add del">
          <pc:chgData name="Panagiotis Apostolou" userId="0184405c1bc6acf7" providerId="Windows Live" clId="Web-{CA832F6C-E06D-4951-9C4E-665713B511D3}" dt="2024-06-11T12:01:19.707" v="72"/>
          <pc:sldLayoutMkLst>
            <pc:docMk/>
            <pc:sldMasterMk cId="1981558727" sldId="2147483750"/>
            <pc:sldLayoutMk cId="3596308601" sldId="2147483739"/>
          </pc:sldLayoutMkLst>
        </pc:sldLayoutChg>
        <pc:sldLayoutChg chg="add del">
          <pc:chgData name="Panagiotis Apostolou" userId="0184405c1bc6acf7" providerId="Windows Live" clId="Web-{CA832F6C-E06D-4951-9C4E-665713B511D3}" dt="2024-06-11T12:01:19.707" v="72"/>
          <pc:sldLayoutMkLst>
            <pc:docMk/>
            <pc:sldMasterMk cId="1981558727" sldId="2147483750"/>
            <pc:sldLayoutMk cId="2337359214" sldId="2147483740"/>
          </pc:sldLayoutMkLst>
        </pc:sldLayoutChg>
        <pc:sldLayoutChg chg="add del">
          <pc:chgData name="Panagiotis Apostolou" userId="0184405c1bc6acf7" providerId="Windows Live" clId="Web-{CA832F6C-E06D-4951-9C4E-665713B511D3}" dt="2024-06-11T12:01:19.707" v="72"/>
          <pc:sldLayoutMkLst>
            <pc:docMk/>
            <pc:sldMasterMk cId="1981558727" sldId="2147483750"/>
            <pc:sldLayoutMk cId="1723778008" sldId="2147483741"/>
          </pc:sldLayoutMkLst>
        </pc:sldLayoutChg>
        <pc:sldLayoutChg chg="add del">
          <pc:chgData name="Panagiotis Apostolou" userId="0184405c1bc6acf7" providerId="Windows Live" clId="Web-{CA832F6C-E06D-4951-9C4E-665713B511D3}" dt="2024-06-11T12:01:19.707" v="72"/>
          <pc:sldLayoutMkLst>
            <pc:docMk/>
            <pc:sldMasterMk cId="1981558727" sldId="2147483750"/>
            <pc:sldLayoutMk cId="56096323" sldId="2147483742"/>
          </pc:sldLayoutMkLst>
        </pc:sldLayoutChg>
        <pc:sldLayoutChg chg="add del">
          <pc:chgData name="Panagiotis Apostolou" userId="0184405c1bc6acf7" providerId="Windows Live" clId="Web-{CA832F6C-E06D-4951-9C4E-665713B511D3}" dt="2024-06-11T12:01:19.707" v="72"/>
          <pc:sldLayoutMkLst>
            <pc:docMk/>
            <pc:sldMasterMk cId="1981558727" sldId="2147483750"/>
            <pc:sldLayoutMk cId="3167811657" sldId="2147483743"/>
          </pc:sldLayoutMkLst>
        </pc:sldLayoutChg>
        <pc:sldLayoutChg chg="add del">
          <pc:chgData name="Panagiotis Apostolou" userId="0184405c1bc6acf7" providerId="Windows Live" clId="Web-{CA832F6C-E06D-4951-9C4E-665713B511D3}" dt="2024-06-11T12:01:19.707" v="72"/>
          <pc:sldLayoutMkLst>
            <pc:docMk/>
            <pc:sldMasterMk cId="1981558727" sldId="2147483750"/>
            <pc:sldLayoutMk cId="1011038037" sldId="2147483744"/>
          </pc:sldLayoutMkLst>
        </pc:sldLayoutChg>
        <pc:sldLayoutChg chg="add del">
          <pc:chgData name="Panagiotis Apostolou" userId="0184405c1bc6acf7" providerId="Windows Live" clId="Web-{CA832F6C-E06D-4951-9C4E-665713B511D3}" dt="2024-06-11T12:01:19.707" v="72"/>
          <pc:sldLayoutMkLst>
            <pc:docMk/>
            <pc:sldMasterMk cId="1981558727" sldId="2147483750"/>
            <pc:sldLayoutMk cId="1134543006" sldId="2147483745"/>
          </pc:sldLayoutMkLst>
        </pc:sldLayoutChg>
        <pc:sldLayoutChg chg="add del">
          <pc:chgData name="Panagiotis Apostolou" userId="0184405c1bc6acf7" providerId="Windows Live" clId="Web-{CA832F6C-E06D-4951-9C4E-665713B511D3}" dt="2024-06-11T12:01:19.707" v="72"/>
          <pc:sldLayoutMkLst>
            <pc:docMk/>
            <pc:sldMasterMk cId="1981558727" sldId="2147483750"/>
            <pc:sldLayoutMk cId="2211232063" sldId="2147483746"/>
          </pc:sldLayoutMkLst>
        </pc:sldLayoutChg>
        <pc:sldLayoutChg chg="add del">
          <pc:chgData name="Panagiotis Apostolou" userId="0184405c1bc6acf7" providerId="Windows Live" clId="Web-{CA832F6C-E06D-4951-9C4E-665713B511D3}" dt="2024-06-11T12:01:19.707" v="72"/>
          <pc:sldLayoutMkLst>
            <pc:docMk/>
            <pc:sldMasterMk cId="1981558727" sldId="2147483750"/>
            <pc:sldLayoutMk cId="599375468" sldId="2147483747"/>
          </pc:sldLayoutMkLst>
        </pc:sldLayoutChg>
        <pc:sldLayoutChg chg="add del">
          <pc:chgData name="Panagiotis Apostolou" userId="0184405c1bc6acf7" providerId="Windows Live" clId="Web-{CA832F6C-E06D-4951-9C4E-665713B511D3}" dt="2024-06-11T12:01:19.707" v="72"/>
          <pc:sldLayoutMkLst>
            <pc:docMk/>
            <pc:sldMasterMk cId="1981558727" sldId="2147483750"/>
            <pc:sldLayoutMk cId="3816771074" sldId="2147483748"/>
          </pc:sldLayoutMkLst>
        </pc:sldLayoutChg>
        <pc:sldLayoutChg chg="add del">
          <pc:chgData name="Panagiotis Apostolou" userId="0184405c1bc6acf7" providerId="Windows Live" clId="Web-{CA832F6C-E06D-4951-9C4E-665713B511D3}" dt="2024-06-11T12:01:19.707" v="72"/>
          <pc:sldLayoutMkLst>
            <pc:docMk/>
            <pc:sldMasterMk cId="1981558727" sldId="2147483750"/>
            <pc:sldLayoutMk cId="2032916131" sldId="2147483749"/>
          </pc:sldLayoutMkLst>
        </pc:sldLayoutChg>
      </pc:sldMasterChg>
      <pc:sldMasterChg chg="add del addSldLayout delSldLayout">
        <pc:chgData name="Panagiotis Apostolou" userId="0184405c1bc6acf7" providerId="Windows Live" clId="Web-{CA832F6C-E06D-4951-9C4E-665713B511D3}" dt="2024-06-11T12:00:15.783" v="32"/>
        <pc:sldMasterMkLst>
          <pc:docMk/>
          <pc:sldMasterMk cId="723592118" sldId="2147483763"/>
        </pc:sldMasterMkLst>
        <pc:sldLayoutChg chg="add del">
          <pc:chgData name="Panagiotis Apostolou" userId="0184405c1bc6acf7" providerId="Windows Live" clId="Web-{CA832F6C-E06D-4951-9C4E-665713B511D3}" dt="2024-06-11T12:00:15.783" v="32"/>
          <pc:sldLayoutMkLst>
            <pc:docMk/>
            <pc:sldMasterMk cId="723592118" sldId="2147483763"/>
            <pc:sldLayoutMk cId="3450535055" sldId="2147483752"/>
          </pc:sldLayoutMkLst>
        </pc:sldLayoutChg>
        <pc:sldLayoutChg chg="add del">
          <pc:chgData name="Panagiotis Apostolou" userId="0184405c1bc6acf7" providerId="Windows Live" clId="Web-{CA832F6C-E06D-4951-9C4E-665713B511D3}" dt="2024-06-11T12:00:15.783" v="32"/>
          <pc:sldLayoutMkLst>
            <pc:docMk/>
            <pc:sldMasterMk cId="723592118" sldId="2147483763"/>
            <pc:sldLayoutMk cId="1716286214" sldId="2147483753"/>
          </pc:sldLayoutMkLst>
        </pc:sldLayoutChg>
        <pc:sldLayoutChg chg="add del">
          <pc:chgData name="Panagiotis Apostolou" userId="0184405c1bc6acf7" providerId="Windows Live" clId="Web-{CA832F6C-E06D-4951-9C4E-665713B511D3}" dt="2024-06-11T12:00:15.783" v="32"/>
          <pc:sldLayoutMkLst>
            <pc:docMk/>
            <pc:sldMasterMk cId="723592118" sldId="2147483763"/>
            <pc:sldLayoutMk cId="596700065" sldId="2147483754"/>
          </pc:sldLayoutMkLst>
        </pc:sldLayoutChg>
        <pc:sldLayoutChg chg="add del">
          <pc:chgData name="Panagiotis Apostolou" userId="0184405c1bc6acf7" providerId="Windows Live" clId="Web-{CA832F6C-E06D-4951-9C4E-665713B511D3}" dt="2024-06-11T12:00:15.783" v="32"/>
          <pc:sldLayoutMkLst>
            <pc:docMk/>
            <pc:sldMasterMk cId="723592118" sldId="2147483763"/>
            <pc:sldLayoutMk cId="397629055" sldId="2147483755"/>
          </pc:sldLayoutMkLst>
        </pc:sldLayoutChg>
        <pc:sldLayoutChg chg="add del">
          <pc:chgData name="Panagiotis Apostolou" userId="0184405c1bc6acf7" providerId="Windows Live" clId="Web-{CA832F6C-E06D-4951-9C4E-665713B511D3}" dt="2024-06-11T12:00:15.783" v="32"/>
          <pc:sldLayoutMkLst>
            <pc:docMk/>
            <pc:sldMasterMk cId="723592118" sldId="2147483763"/>
            <pc:sldLayoutMk cId="2765438713" sldId="2147483756"/>
          </pc:sldLayoutMkLst>
        </pc:sldLayoutChg>
        <pc:sldLayoutChg chg="add del">
          <pc:chgData name="Panagiotis Apostolou" userId="0184405c1bc6acf7" providerId="Windows Live" clId="Web-{CA832F6C-E06D-4951-9C4E-665713B511D3}" dt="2024-06-11T12:00:15.783" v="32"/>
          <pc:sldLayoutMkLst>
            <pc:docMk/>
            <pc:sldMasterMk cId="723592118" sldId="2147483763"/>
            <pc:sldLayoutMk cId="1562339704" sldId="2147483757"/>
          </pc:sldLayoutMkLst>
        </pc:sldLayoutChg>
        <pc:sldLayoutChg chg="add del">
          <pc:chgData name="Panagiotis Apostolou" userId="0184405c1bc6acf7" providerId="Windows Live" clId="Web-{CA832F6C-E06D-4951-9C4E-665713B511D3}" dt="2024-06-11T12:00:15.783" v="32"/>
          <pc:sldLayoutMkLst>
            <pc:docMk/>
            <pc:sldMasterMk cId="723592118" sldId="2147483763"/>
            <pc:sldLayoutMk cId="2822560877" sldId="2147483758"/>
          </pc:sldLayoutMkLst>
        </pc:sldLayoutChg>
        <pc:sldLayoutChg chg="add del">
          <pc:chgData name="Panagiotis Apostolou" userId="0184405c1bc6acf7" providerId="Windows Live" clId="Web-{CA832F6C-E06D-4951-9C4E-665713B511D3}" dt="2024-06-11T12:00:15.783" v="32"/>
          <pc:sldLayoutMkLst>
            <pc:docMk/>
            <pc:sldMasterMk cId="723592118" sldId="2147483763"/>
            <pc:sldLayoutMk cId="4082823779" sldId="2147483759"/>
          </pc:sldLayoutMkLst>
        </pc:sldLayoutChg>
        <pc:sldLayoutChg chg="add del">
          <pc:chgData name="Panagiotis Apostolou" userId="0184405c1bc6acf7" providerId="Windows Live" clId="Web-{CA832F6C-E06D-4951-9C4E-665713B511D3}" dt="2024-06-11T12:00:15.783" v="32"/>
          <pc:sldLayoutMkLst>
            <pc:docMk/>
            <pc:sldMasterMk cId="723592118" sldId="2147483763"/>
            <pc:sldLayoutMk cId="1022222223" sldId="2147483760"/>
          </pc:sldLayoutMkLst>
        </pc:sldLayoutChg>
        <pc:sldLayoutChg chg="add del">
          <pc:chgData name="Panagiotis Apostolou" userId="0184405c1bc6acf7" providerId="Windows Live" clId="Web-{CA832F6C-E06D-4951-9C4E-665713B511D3}" dt="2024-06-11T12:00:15.783" v="32"/>
          <pc:sldLayoutMkLst>
            <pc:docMk/>
            <pc:sldMasterMk cId="723592118" sldId="2147483763"/>
            <pc:sldLayoutMk cId="818422203" sldId="2147483761"/>
          </pc:sldLayoutMkLst>
        </pc:sldLayoutChg>
        <pc:sldLayoutChg chg="add del">
          <pc:chgData name="Panagiotis Apostolou" userId="0184405c1bc6acf7" providerId="Windows Live" clId="Web-{CA832F6C-E06D-4951-9C4E-665713B511D3}" dt="2024-06-11T12:00:15.783" v="32"/>
          <pc:sldLayoutMkLst>
            <pc:docMk/>
            <pc:sldMasterMk cId="723592118" sldId="2147483763"/>
            <pc:sldLayoutMk cId="2864859726" sldId="2147483762"/>
          </pc:sldLayoutMkLst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B0F7D69-D93C-4C38-A23D-76E000D691CD}"/>
              </a:ext>
            </a:extLst>
          </p:cNvPr>
          <p:cNvSpPr/>
          <p:nvPr/>
        </p:nvSpPr>
        <p:spPr>
          <a:xfrm>
            <a:off x="0" y="0"/>
            <a:ext cx="3496422" cy="6858000"/>
          </a:xfrm>
          <a:custGeom>
            <a:avLst/>
            <a:gdLst>
              <a:gd name="connsiteX0" fmla="*/ 0 w 3496422"/>
              <a:gd name="connsiteY0" fmla="*/ 0 h 6858000"/>
              <a:gd name="connsiteX1" fmla="*/ 1873399 w 3496422"/>
              <a:gd name="connsiteY1" fmla="*/ 0 h 6858000"/>
              <a:gd name="connsiteX2" fmla="*/ 1895523 w 3496422"/>
              <a:gd name="connsiteY2" fmla="*/ 14997 h 6858000"/>
              <a:gd name="connsiteX3" fmla="*/ 3496422 w 3496422"/>
              <a:gd name="connsiteY3" fmla="*/ 3621656 h 6858000"/>
              <a:gd name="connsiteX4" fmla="*/ 1622072 w 3496422"/>
              <a:gd name="connsiteY4" fmla="*/ 6374814 h 6858000"/>
              <a:gd name="connsiteX5" fmla="*/ 1105424 w 3496422"/>
              <a:gd name="connsiteY5" fmla="*/ 6780599 h 6858000"/>
              <a:gd name="connsiteX6" fmla="*/ 993668 w 3496422"/>
              <a:gd name="connsiteY6" fmla="*/ 6858000 h 6858000"/>
              <a:gd name="connsiteX7" fmla="*/ 0 w 3496422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54295" y="1346268"/>
            <a:ext cx="7060135" cy="3285207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54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62312" y="4631475"/>
            <a:ext cx="7052117" cy="1150200"/>
          </a:xfrm>
        </p:spPr>
        <p:txBody>
          <a:bodyPr lIns="109728" tIns="109728" rIns="109728" bIns="91440" anchor="t">
            <a:normAutofit/>
          </a:bodyPr>
          <a:lstStyle>
            <a:lvl1pPr marL="0" indent="0" algn="l">
              <a:lnSpc>
                <a:spcPct val="130000"/>
              </a:lnSpc>
              <a:buNone/>
              <a:defRPr sz="24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123E5C65-E22A-4865-9449-10140D62B65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54295" y="617415"/>
            <a:ext cx="7123723" cy="457200"/>
          </a:xfrm>
        </p:spPr>
        <p:txBody>
          <a:bodyPr/>
          <a:lstStyle>
            <a:lvl1pPr algn="l">
              <a:defRPr/>
            </a:lvl1pPr>
          </a:lstStyle>
          <a:p>
            <a:fld id="{12241623-A064-4BED-B073-BA4D61433402}" type="datetime1">
              <a:rPr lang="en-US" smtClean="0"/>
              <a:t>6/11/2024</a:t>
            </a:fld>
            <a:endParaRPr lang="en-US" dirty="0"/>
          </a:p>
        </p:txBody>
      </p: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id="{EF9C3DE0-E7F5-4B4D-B5AF-CDE724CE7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4295" y="6170490"/>
            <a:ext cx="5588349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48C1E146-840A-4217-B63E-62E5CF890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5600" y="6170490"/>
            <a:ext cx="1198829" cy="457200"/>
          </a:xfrm>
        </p:spPr>
        <p:txBody>
          <a:bodyPr/>
          <a:lstStyle>
            <a:lvl1pPr algn="r">
              <a:defRPr/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8CD419D4-EA9D-42D9-BF62-B07F0B7B672B}"/>
              </a:ext>
            </a:extLst>
          </p:cNvPr>
          <p:cNvSpPr/>
          <p:nvPr/>
        </p:nvSpPr>
        <p:spPr>
          <a:xfrm>
            <a:off x="1375409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1C6FEC9B-9608-4181-A9E5-A1B80E72021C}"/>
              </a:ext>
            </a:extLst>
          </p:cNvPr>
          <p:cNvSpPr/>
          <p:nvPr/>
        </p:nvSpPr>
        <p:spPr>
          <a:xfrm>
            <a:off x="1155402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B1564ED-F26F-451D-97D6-A6EC3E83FD55}"/>
              </a:ext>
            </a:extLst>
          </p:cNvPr>
          <p:cNvSpPr/>
          <p:nvPr/>
        </p:nvSpPr>
        <p:spPr>
          <a:xfrm>
            <a:off x="924161" y="0"/>
            <a:ext cx="2261351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049716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6397E4A-EB6A-4FA6-AA4F-69EA0C70F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6ED0C-1DA7-41F0-94CF-6218B1FEDFF1}" type="datetime1">
              <a:rPr lang="en-US" smtClean="0"/>
              <a:t>6/11/2024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51A2F5D-7AC4-4F91-965A-7B6A45D6F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6E8B86-CDB8-482F-9D9F-1BFDA3638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46545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77965" y="507037"/>
            <a:ext cx="1571626" cy="533993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33700" y="524373"/>
            <a:ext cx="5959577" cy="532259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277965" y="6296615"/>
            <a:ext cx="2505996" cy="365125"/>
          </a:xfrm>
        </p:spPr>
        <p:txBody>
          <a:bodyPr/>
          <a:lstStyle/>
          <a:p>
            <a:fld id="{EECF02AB-6034-4B88-BC5A-7C17CB0EF809}" type="datetime1">
              <a:rPr lang="en-US" smtClean="0"/>
              <a:t>6/11/2024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33699" y="6296615"/>
            <a:ext cx="595957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8734643" y="2853201"/>
            <a:ext cx="5383267" cy="604269"/>
          </a:xfrm>
        </p:spPr>
        <p:txBody>
          <a:bodyPr/>
          <a:lstStyle>
            <a:lvl1pPr algn="l">
              <a:defRPr/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 title="Rule Line">
            <a:extLst>
              <a:ext uri="{FF2B5EF4-FFF2-40B4-BE49-F238E27FC236}">
                <a16:creationId xmlns:a16="http://schemas.microsoft.com/office/drawing/2014/main" id="{A1005B08-D2D4-455C-AA62-1200E43E7AF9}"/>
              </a:ext>
            </a:extLst>
          </p:cNvPr>
          <p:cNvCxnSpPr/>
          <p:nvPr/>
        </p:nvCxnSpPr>
        <p:spPr>
          <a:xfrm>
            <a:off x="9111582" y="571502"/>
            <a:ext cx="0" cy="5275467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91655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6923EF53-7767-4C94-BEF6-D45292794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3E5F3-28EE-488F-BD53-B744C06C3DEC}" type="datetime1">
              <a:rPr lang="en-US" smtClean="0"/>
              <a:t>6/11/2024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ACF12700-F905-4CFA-970C-C81E05A64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A1B1EE2-BCA3-432B-A32D-B04C7F1DD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98012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B84A89F5-6982-40AE-8108-88B93E85C8FF}"/>
              </a:ext>
            </a:extLst>
          </p:cNvPr>
          <p:cNvGrpSpPr/>
          <p:nvPr/>
        </p:nvGrpSpPr>
        <p:grpSpPr>
          <a:xfrm>
            <a:off x="3124577" y="0"/>
            <a:ext cx="4389519" cy="2916937"/>
            <a:chOff x="3124577" y="0"/>
            <a:chExt cx="4389519" cy="2916937"/>
          </a:xfrm>
        </p:grpSpPr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B80BED93-E30B-4492-A268-84C33CA4F067}"/>
                </a:ext>
              </a:extLst>
            </p:cNvPr>
            <p:cNvSpPr/>
            <p:nvPr/>
          </p:nvSpPr>
          <p:spPr>
            <a:xfrm>
              <a:off x="3320637" y="0"/>
              <a:ext cx="4013331" cy="2742133"/>
            </a:xfrm>
            <a:custGeom>
              <a:avLst/>
              <a:gdLst>
                <a:gd name="connsiteX0" fmla="*/ 294151 w 4013331"/>
                <a:gd name="connsiteY0" fmla="*/ 0 h 2742133"/>
                <a:gd name="connsiteX1" fmla="*/ 3844057 w 4013331"/>
                <a:gd name="connsiteY1" fmla="*/ 0 h 2742133"/>
                <a:gd name="connsiteX2" fmla="*/ 3892490 w 4013331"/>
                <a:gd name="connsiteY2" fmla="*/ 131440 h 2742133"/>
                <a:gd name="connsiteX3" fmla="*/ 4013331 w 4013331"/>
                <a:gd name="connsiteY3" fmla="*/ 941251 h 2742133"/>
                <a:gd name="connsiteX4" fmla="*/ 3804827 w 4013331"/>
                <a:gd name="connsiteY4" fmla="*/ 1540292 h 2742133"/>
                <a:gd name="connsiteX5" fmla="*/ 3187498 w 4013331"/>
                <a:gd name="connsiteY5" fmla="*/ 2098087 h 2742133"/>
                <a:gd name="connsiteX6" fmla="*/ 3051769 w 4013331"/>
                <a:gd name="connsiteY6" fmla="*/ 2204787 h 2742133"/>
                <a:gd name="connsiteX7" fmla="*/ 1936476 w 4013331"/>
                <a:gd name="connsiteY7" fmla="*/ 2742133 h 2742133"/>
                <a:gd name="connsiteX8" fmla="*/ 467303 w 4013331"/>
                <a:gd name="connsiteY8" fmla="*/ 1868695 h 2742133"/>
                <a:gd name="connsiteX9" fmla="*/ 310732 w 4013331"/>
                <a:gd name="connsiteY9" fmla="*/ 1645244 h 2742133"/>
                <a:gd name="connsiteX10" fmla="*/ 0 w 4013331"/>
                <a:gd name="connsiteY10" fmla="*/ 941251 h 2742133"/>
                <a:gd name="connsiteX11" fmla="*/ 187749 w 4013331"/>
                <a:gd name="connsiteY11" fmla="*/ 183076 h 2742133"/>
                <a:gd name="connsiteX12" fmla="*/ 288888 w 4013331"/>
                <a:gd name="connsiteY12" fmla="*/ 7329 h 2742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13331" h="2742133">
                  <a:moveTo>
                    <a:pt x="294151" y="0"/>
                  </a:moveTo>
                  <a:lnTo>
                    <a:pt x="3844057" y="0"/>
                  </a:lnTo>
                  <a:lnTo>
                    <a:pt x="3892490" y="131440"/>
                  </a:lnTo>
                  <a:cubicBezTo>
                    <a:pt x="3971777" y="378867"/>
                    <a:pt x="4013331" y="652783"/>
                    <a:pt x="4013331" y="941251"/>
                  </a:cubicBezTo>
                  <a:cubicBezTo>
                    <a:pt x="4013331" y="1171430"/>
                    <a:pt x="3948997" y="1356167"/>
                    <a:pt x="3804827" y="1540292"/>
                  </a:cubicBezTo>
                  <a:cubicBezTo>
                    <a:pt x="3654026" y="1732895"/>
                    <a:pt x="3427436" y="1910292"/>
                    <a:pt x="3187498" y="2098087"/>
                  </a:cubicBezTo>
                  <a:cubicBezTo>
                    <a:pt x="3143231" y="2132693"/>
                    <a:pt x="3097499" y="2168522"/>
                    <a:pt x="3051769" y="2204787"/>
                  </a:cubicBezTo>
                  <a:cubicBezTo>
                    <a:pt x="2642425" y="2529345"/>
                    <a:pt x="2343664" y="2742133"/>
                    <a:pt x="1936476" y="2742133"/>
                  </a:cubicBezTo>
                  <a:cubicBezTo>
                    <a:pt x="1316045" y="2742133"/>
                    <a:pt x="876647" y="2480932"/>
                    <a:pt x="467303" y="1868695"/>
                  </a:cubicBezTo>
                  <a:cubicBezTo>
                    <a:pt x="413736" y="1788559"/>
                    <a:pt x="361372" y="1715679"/>
                    <a:pt x="310732" y="1645244"/>
                  </a:cubicBezTo>
                  <a:cubicBezTo>
                    <a:pt x="100850" y="1353195"/>
                    <a:pt x="0" y="1201315"/>
                    <a:pt x="0" y="941251"/>
                  </a:cubicBezTo>
                  <a:cubicBezTo>
                    <a:pt x="0" y="683021"/>
                    <a:pt x="63214" y="427935"/>
                    <a:pt x="187749" y="183076"/>
                  </a:cubicBezTo>
                  <a:cubicBezTo>
                    <a:pt x="218215" y="123194"/>
                    <a:pt x="251953" y="64578"/>
                    <a:pt x="288888" y="7329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965F60C1-CD8B-4326-9B24-3D197CF382A6}"/>
                </a:ext>
              </a:extLst>
            </p:cNvPr>
            <p:cNvSpPr/>
            <p:nvPr/>
          </p:nvSpPr>
          <p:spPr>
            <a:xfrm>
              <a:off x="3566319" y="0"/>
              <a:ext cx="3401415" cy="2440484"/>
            </a:xfrm>
            <a:custGeom>
              <a:avLst/>
              <a:gdLst>
                <a:gd name="connsiteX0" fmla="*/ 332917 w 3401415"/>
                <a:gd name="connsiteY0" fmla="*/ 0 h 2440484"/>
                <a:gd name="connsiteX1" fmla="*/ 3207137 w 3401415"/>
                <a:gd name="connsiteY1" fmla="*/ 0 h 2440484"/>
                <a:gd name="connsiteX2" fmla="*/ 3242654 w 3401415"/>
                <a:gd name="connsiteY2" fmla="*/ 74937 h 2440484"/>
                <a:gd name="connsiteX3" fmla="*/ 3401415 w 3401415"/>
                <a:gd name="connsiteY3" fmla="*/ 914184 h 2440484"/>
                <a:gd name="connsiteX4" fmla="*/ 3224702 w 3401415"/>
                <a:gd name="connsiteY4" fmla="*/ 1421888 h 2440484"/>
                <a:gd name="connsiteX5" fmla="*/ 2701498 w 3401415"/>
                <a:gd name="connsiteY5" fmla="*/ 1894635 h 2440484"/>
                <a:gd name="connsiteX6" fmla="*/ 2586463 w 3401415"/>
                <a:gd name="connsiteY6" fmla="*/ 1985068 h 2440484"/>
                <a:gd name="connsiteX7" fmla="*/ 1641219 w 3401415"/>
                <a:gd name="connsiteY7" fmla="*/ 2440484 h 2440484"/>
                <a:gd name="connsiteX8" fmla="*/ 396053 w 3401415"/>
                <a:gd name="connsiteY8" fmla="*/ 1700219 h 2440484"/>
                <a:gd name="connsiteX9" fmla="*/ 263354 w 3401415"/>
                <a:gd name="connsiteY9" fmla="*/ 1510839 h 2440484"/>
                <a:gd name="connsiteX10" fmla="*/ 0 w 3401415"/>
                <a:gd name="connsiteY10" fmla="*/ 914184 h 2440484"/>
                <a:gd name="connsiteX11" fmla="*/ 159122 w 3401415"/>
                <a:gd name="connsiteY11" fmla="*/ 271610 h 2440484"/>
                <a:gd name="connsiteX12" fmla="*/ 244841 w 3401415"/>
                <a:gd name="connsiteY12" fmla="*/ 122658 h 2440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01415" h="2440484">
                  <a:moveTo>
                    <a:pt x="332917" y="0"/>
                  </a:moveTo>
                  <a:lnTo>
                    <a:pt x="3207137" y="0"/>
                  </a:lnTo>
                  <a:lnTo>
                    <a:pt x="3242654" y="74937"/>
                  </a:lnTo>
                  <a:cubicBezTo>
                    <a:pt x="3346386" y="322243"/>
                    <a:pt x="3401415" y="608579"/>
                    <a:pt x="3401415" y="914184"/>
                  </a:cubicBezTo>
                  <a:cubicBezTo>
                    <a:pt x="3401415" y="1109268"/>
                    <a:pt x="3346890" y="1265837"/>
                    <a:pt x="3224702" y="1421888"/>
                  </a:cubicBezTo>
                  <a:cubicBezTo>
                    <a:pt x="3096894" y="1585125"/>
                    <a:pt x="2904852" y="1735475"/>
                    <a:pt x="2701498" y="1894635"/>
                  </a:cubicBezTo>
                  <a:cubicBezTo>
                    <a:pt x="2663980" y="1923966"/>
                    <a:pt x="2625221" y="1954332"/>
                    <a:pt x="2586463" y="1985068"/>
                  </a:cubicBezTo>
                  <a:cubicBezTo>
                    <a:pt x="2239532" y="2260140"/>
                    <a:pt x="1986324" y="2440484"/>
                    <a:pt x="1641219" y="2440484"/>
                  </a:cubicBezTo>
                  <a:cubicBezTo>
                    <a:pt x="1115386" y="2440484"/>
                    <a:pt x="742984" y="2219109"/>
                    <a:pt x="396053" y="1700219"/>
                  </a:cubicBezTo>
                  <a:cubicBezTo>
                    <a:pt x="350653" y="1632303"/>
                    <a:pt x="306273" y="1570535"/>
                    <a:pt x="263354" y="1510839"/>
                  </a:cubicBezTo>
                  <a:cubicBezTo>
                    <a:pt x="85473" y="1263318"/>
                    <a:pt x="0" y="1134597"/>
                    <a:pt x="0" y="914184"/>
                  </a:cubicBezTo>
                  <a:cubicBezTo>
                    <a:pt x="0" y="695327"/>
                    <a:pt x="53576" y="479135"/>
                    <a:pt x="159122" y="271610"/>
                  </a:cubicBezTo>
                  <a:cubicBezTo>
                    <a:pt x="184943" y="220858"/>
                    <a:pt x="213538" y="171179"/>
                    <a:pt x="244841" y="122658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69511D06-104E-440E-8049-4CDCE4B87E96}"/>
                </a:ext>
              </a:extLst>
            </p:cNvPr>
            <p:cNvSpPr/>
            <p:nvPr/>
          </p:nvSpPr>
          <p:spPr>
            <a:xfrm>
              <a:off x="3232490" y="0"/>
              <a:ext cx="4164597" cy="2817185"/>
            </a:xfrm>
            <a:custGeom>
              <a:avLst/>
              <a:gdLst>
                <a:gd name="connsiteX0" fmla="*/ 237339 w 4130517"/>
                <a:gd name="connsiteY0" fmla="*/ 0 h 2806419"/>
                <a:gd name="connsiteX1" fmla="*/ 3997489 w 4130517"/>
                <a:gd name="connsiteY1" fmla="*/ 0 h 2806419"/>
                <a:gd name="connsiteX2" fmla="*/ 4006148 w 4130517"/>
                <a:gd name="connsiteY2" fmla="*/ 24333 h 2806419"/>
                <a:gd name="connsiteX3" fmla="*/ 4130517 w 4130517"/>
                <a:gd name="connsiteY3" fmla="*/ 887307 h 2806419"/>
                <a:gd name="connsiteX4" fmla="*/ 3915925 w 4130517"/>
                <a:gd name="connsiteY4" fmla="*/ 1525677 h 2806419"/>
                <a:gd name="connsiteX5" fmla="*/ 3280571 w 4130517"/>
                <a:gd name="connsiteY5" fmla="*/ 2120090 h 2806419"/>
                <a:gd name="connsiteX6" fmla="*/ 3140878 w 4130517"/>
                <a:gd name="connsiteY6" fmla="*/ 2233796 h 2806419"/>
                <a:gd name="connsiteX7" fmla="*/ 1993019 w 4130517"/>
                <a:gd name="connsiteY7" fmla="*/ 2806419 h 2806419"/>
                <a:gd name="connsiteX8" fmla="*/ 480948 w 4130517"/>
                <a:gd name="connsiteY8" fmla="*/ 1875638 h 2806419"/>
                <a:gd name="connsiteX9" fmla="*/ 319805 w 4130517"/>
                <a:gd name="connsiteY9" fmla="*/ 1637519 h 2806419"/>
                <a:gd name="connsiteX10" fmla="*/ 0 w 4130517"/>
                <a:gd name="connsiteY10" fmla="*/ 887307 h 2806419"/>
                <a:gd name="connsiteX11" fmla="*/ 193231 w 4130517"/>
                <a:gd name="connsiteY11" fmla="*/ 79360 h 2806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130517" h="2806419">
                  <a:moveTo>
                    <a:pt x="237339" y="0"/>
                  </a:moveTo>
                  <a:lnTo>
                    <a:pt x="3997489" y="0"/>
                  </a:lnTo>
                  <a:lnTo>
                    <a:pt x="4006148" y="24333"/>
                  </a:lnTo>
                  <a:cubicBezTo>
                    <a:pt x="4087750" y="288004"/>
                    <a:pt x="4130517" y="579903"/>
                    <a:pt x="4130517" y="887307"/>
                  </a:cubicBezTo>
                  <a:cubicBezTo>
                    <a:pt x="4130517" y="1132599"/>
                    <a:pt x="4064304" y="1329464"/>
                    <a:pt x="3915925" y="1525677"/>
                  </a:cubicBezTo>
                  <a:cubicBezTo>
                    <a:pt x="3760721" y="1730924"/>
                    <a:pt x="3527514" y="1919967"/>
                    <a:pt x="3280571" y="2120090"/>
                  </a:cubicBezTo>
                  <a:cubicBezTo>
                    <a:pt x="3235011" y="2156968"/>
                    <a:pt x="3187944" y="2195151"/>
                    <a:pt x="3140878" y="2233796"/>
                  </a:cubicBezTo>
                  <a:cubicBezTo>
                    <a:pt x="2719582" y="2579662"/>
                    <a:pt x="2412097" y="2806419"/>
                    <a:pt x="1993019" y="2806419"/>
                  </a:cubicBezTo>
                  <a:cubicBezTo>
                    <a:pt x="1354472" y="2806419"/>
                    <a:pt x="902244" y="2528070"/>
                    <a:pt x="480948" y="1875638"/>
                  </a:cubicBezTo>
                  <a:cubicBezTo>
                    <a:pt x="425816" y="1790244"/>
                    <a:pt x="371924" y="1712578"/>
                    <a:pt x="319805" y="1637519"/>
                  </a:cubicBezTo>
                  <a:cubicBezTo>
                    <a:pt x="103795" y="1326296"/>
                    <a:pt x="0" y="1164446"/>
                    <a:pt x="0" y="887307"/>
                  </a:cubicBezTo>
                  <a:cubicBezTo>
                    <a:pt x="0" y="612125"/>
                    <a:pt x="65060" y="340293"/>
                    <a:pt x="193231" y="79360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64F6B39-7B0A-4839-9F52-1FFA2044F248}"/>
                </a:ext>
              </a:extLst>
            </p:cNvPr>
            <p:cNvSpPr/>
            <p:nvPr/>
          </p:nvSpPr>
          <p:spPr>
            <a:xfrm>
              <a:off x="3124577" y="0"/>
              <a:ext cx="4389519" cy="2916937"/>
            </a:xfrm>
            <a:custGeom>
              <a:avLst/>
              <a:gdLst>
                <a:gd name="connsiteX0" fmla="*/ 208215 w 4389519"/>
                <a:gd name="connsiteY0" fmla="*/ 0 h 2916937"/>
                <a:gd name="connsiteX1" fmla="*/ 4284014 w 4389519"/>
                <a:gd name="connsiteY1" fmla="*/ 0 h 2916937"/>
                <a:gd name="connsiteX2" fmla="*/ 4335794 w 4389519"/>
                <a:gd name="connsiteY2" fmla="*/ 207911 h 2916937"/>
                <a:gd name="connsiteX3" fmla="*/ 4376420 w 4389519"/>
                <a:gd name="connsiteY3" fmla="*/ 1078865 h 2916937"/>
                <a:gd name="connsiteX4" fmla="*/ 4090147 w 4389519"/>
                <a:gd name="connsiteY4" fmla="*/ 1734728 h 2916937"/>
                <a:gd name="connsiteX5" fmla="*/ 3362552 w 4389519"/>
                <a:gd name="connsiteY5" fmla="*/ 2305097 h 2916937"/>
                <a:gd name="connsiteX6" fmla="*/ 3204152 w 4389519"/>
                <a:gd name="connsiteY6" fmla="*/ 2412521 h 2916937"/>
                <a:gd name="connsiteX7" fmla="*/ 1936072 w 4389519"/>
                <a:gd name="connsiteY7" fmla="*/ 2912360 h 2916937"/>
                <a:gd name="connsiteX8" fmla="*/ 421690 w 4389519"/>
                <a:gd name="connsiteY8" fmla="*/ 1787063 h 2916937"/>
                <a:gd name="connsiteX9" fmla="*/ 273167 w 4389519"/>
                <a:gd name="connsiteY9" fmla="*/ 1520080 h 2916937"/>
                <a:gd name="connsiteX10" fmla="*/ 4118 w 4389519"/>
                <a:gd name="connsiteY10" fmla="*/ 696338 h 2916937"/>
                <a:gd name="connsiteX11" fmla="*/ 175984 w 4389519"/>
                <a:gd name="connsiteY11" fmla="*/ 60381 h 2916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89519" h="2916937">
                  <a:moveTo>
                    <a:pt x="208215" y="0"/>
                  </a:moveTo>
                  <a:lnTo>
                    <a:pt x="4284014" y="0"/>
                  </a:lnTo>
                  <a:lnTo>
                    <a:pt x="4335794" y="207911"/>
                  </a:lnTo>
                  <a:cubicBezTo>
                    <a:pt x="4388748" y="479686"/>
                    <a:pt x="4403109" y="773803"/>
                    <a:pt x="4376420" y="1078865"/>
                  </a:cubicBezTo>
                  <a:cubicBezTo>
                    <a:pt x="4353703" y="1338514"/>
                    <a:pt x="4265383" y="1540772"/>
                    <a:pt x="4090147" y="1734728"/>
                  </a:cubicBezTo>
                  <a:cubicBezTo>
                    <a:pt x="3906850" y="1937616"/>
                    <a:pt x="3642485" y="2116128"/>
                    <a:pt x="3362552" y="2305097"/>
                  </a:cubicBezTo>
                  <a:cubicBezTo>
                    <a:pt x="3310910" y="2339914"/>
                    <a:pt x="3257553" y="2375972"/>
                    <a:pt x="3204152" y="2412521"/>
                  </a:cubicBezTo>
                  <a:cubicBezTo>
                    <a:pt x="2726165" y="2739616"/>
                    <a:pt x="2379682" y="2951171"/>
                    <a:pt x="1936072" y="2912360"/>
                  </a:cubicBezTo>
                  <a:cubicBezTo>
                    <a:pt x="1260148" y="2853224"/>
                    <a:pt x="807225" y="2516700"/>
                    <a:pt x="421690" y="1787063"/>
                  </a:cubicBezTo>
                  <a:cubicBezTo>
                    <a:pt x="371240" y="1691563"/>
                    <a:pt x="321385" y="1604361"/>
                    <a:pt x="273167" y="1520080"/>
                  </a:cubicBezTo>
                  <a:cubicBezTo>
                    <a:pt x="73334" y="1170636"/>
                    <a:pt x="-21548" y="989700"/>
                    <a:pt x="4118" y="696338"/>
                  </a:cubicBezTo>
                  <a:cubicBezTo>
                    <a:pt x="23232" y="477870"/>
                    <a:pt x="80908" y="264786"/>
                    <a:pt x="175984" y="60381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03099122-D80B-4389-A1CF-52C635217F4B}"/>
              </a:ext>
            </a:extLst>
          </p:cNvPr>
          <p:cNvGrpSpPr/>
          <p:nvPr/>
        </p:nvGrpSpPr>
        <p:grpSpPr>
          <a:xfrm>
            <a:off x="8122942" y="0"/>
            <a:ext cx="4069058" cy="3547008"/>
            <a:chOff x="8122942" y="0"/>
            <a:chExt cx="4069058" cy="3547008"/>
          </a:xfrm>
        </p:grpSpPr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CA535D59-CDAA-4AA9-84AC-A6142E857FE2}"/>
                </a:ext>
              </a:extLst>
            </p:cNvPr>
            <p:cNvSpPr/>
            <p:nvPr/>
          </p:nvSpPr>
          <p:spPr>
            <a:xfrm>
              <a:off x="8122942" y="0"/>
              <a:ext cx="4069058" cy="3547008"/>
            </a:xfrm>
            <a:custGeom>
              <a:avLst/>
              <a:gdLst>
                <a:gd name="connsiteX0" fmla="*/ 305212 w 4069058"/>
                <a:gd name="connsiteY0" fmla="*/ 0 h 3547008"/>
                <a:gd name="connsiteX1" fmla="*/ 4069058 w 4069058"/>
                <a:gd name="connsiteY1" fmla="*/ 0 h 3547008"/>
                <a:gd name="connsiteX2" fmla="*/ 4069058 w 4069058"/>
                <a:gd name="connsiteY2" fmla="*/ 2865785 h 3547008"/>
                <a:gd name="connsiteX3" fmla="*/ 3996814 w 4069058"/>
                <a:gd name="connsiteY3" fmla="*/ 2947457 h 3547008"/>
                <a:gd name="connsiteX4" fmla="*/ 2732780 w 4069058"/>
                <a:gd name="connsiteY4" fmla="*/ 3541640 h 3547008"/>
                <a:gd name="connsiteX5" fmla="*/ 1317550 w 4069058"/>
                <a:gd name="connsiteY5" fmla="*/ 3015110 h 3547008"/>
                <a:gd name="connsiteX6" fmla="*/ 1140977 w 4069058"/>
                <a:gd name="connsiteY6" fmla="*/ 2901419 h 3547008"/>
                <a:gd name="connsiteX7" fmla="*/ 330269 w 4069058"/>
                <a:gd name="connsiteY7" fmla="*/ 2297252 h 3547008"/>
                <a:gd name="connsiteX8" fmla="*/ 13299 w 4069058"/>
                <a:gd name="connsiteY8" fmla="*/ 1599966 h 3547008"/>
                <a:gd name="connsiteX9" fmla="*/ 217457 w 4069058"/>
                <a:gd name="connsiteY9" fmla="*/ 178659 h 3547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69058" h="3547008">
                  <a:moveTo>
                    <a:pt x="305212" y="0"/>
                  </a:moveTo>
                  <a:lnTo>
                    <a:pt x="4069058" y="0"/>
                  </a:lnTo>
                  <a:lnTo>
                    <a:pt x="4069058" y="2865785"/>
                  </a:lnTo>
                  <a:lnTo>
                    <a:pt x="3996814" y="2947457"/>
                  </a:lnTo>
                  <a:cubicBezTo>
                    <a:pt x="3654887" y="3311545"/>
                    <a:pt x="3252443" y="3496175"/>
                    <a:pt x="2732780" y="3541640"/>
                  </a:cubicBezTo>
                  <a:cubicBezTo>
                    <a:pt x="2236701" y="3585041"/>
                    <a:pt x="1850359" y="3361306"/>
                    <a:pt x="1317550" y="3015110"/>
                  </a:cubicBezTo>
                  <a:cubicBezTo>
                    <a:pt x="1258026" y="2976425"/>
                    <a:pt x="1198546" y="2938265"/>
                    <a:pt x="1140977" y="2901419"/>
                  </a:cubicBezTo>
                  <a:cubicBezTo>
                    <a:pt x="828927" y="2701433"/>
                    <a:pt x="534230" y="2512513"/>
                    <a:pt x="330269" y="2297252"/>
                  </a:cubicBezTo>
                  <a:cubicBezTo>
                    <a:pt x="135278" y="2091465"/>
                    <a:pt x="37487" y="1876435"/>
                    <a:pt x="13299" y="1599966"/>
                  </a:cubicBezTo>
                  <a:cubicBezTo>
                    <a:pt x="-32170" y="1080250"/>
                    <a:pt x="39709" y="589889"/>
                    <a:pt x="217457" y="178659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CD6948CC-6D51-4092-887C-B0664DC102C7}"/>
                </a:ext>
              </a:extLst>
            </p:cNvPr>
            <p:cNvSpPr/>
            <p:nvPr/>
          </p:nvSpPr>
          <p:spPr>
            <a:xfrm flipH="1">
              <a:off x="8319994" y="0"/>
              <a:ext cx="3872006" cy="3321595"/>
            </a:xfrm>
            <a:custGeom>
              <a:avLst/>
              <a:gdLst>
                <a:gd name="connsiteX0" fmla="*/ 3466434 w 3872006"/>
                <a:gd name="connsiteY0" fmla="*/ 0 h 3321595"/>
                <a:gd name="connsiteX1" fmla="*/ 65800 w 3872006"/>
                <a:gd name="connsiteY1" fmla="*/ 0 h 3321595"/>
                <a:gd name="connsiteX2" fmla="*/ 0 w 3872006"/>
                <a:gd name="connsiteY2" fmla="*/ 59511 h 3321595"/>
                <a:gd name="connsiteX3" fmla="*/ 0 w 3872006"/>
                <a:gd name="connsiteY3" fmla="*/ 2518435 h 3321595"/>
                <a:gd name="connsiteX4" fmla="*/ 80122 w 3872006"/>
                <a:gd name="connsiteY4" fmla="*/ 2618704 h 3321595"/>
                <a:gd name="connsiteX5" fmla="*/ 1549501 w 3872006"/>
                <a:gd name="connsiteY5" fmla="*/ 3321595 h 3321595"/>
                <a:gd name="connsiteX6" fmla="*/ 2796711 w 3872006"/>
                <a:gd name="connsiteY6" fmla="*/ 2749441 h 3321595"/>
                <a:gd name="connsiteX7" fmla="*/ 2948494 w 3872006"/>
                <a:gd name="connsiteY7" fmla="*/ 2635829 h 3321595"/>
                <a:gd name="connsiteX8" fmla="*/ 3638840 w 3872006"/>
                <a:gd name="connsiteY8" fmla="*/ 2041901 h 3321595"/>
                <a:gd name="connsiteX9" fmla="*/ 3872006 w 3872006"/>
                <a:gd name="connsiteY9" fmla="*/ 1404055 h 3321595"/>
                <a:gd name="connsiteX10" fmla="*/ 3467973 w 3872006"/>
                <a:gd name="connsiteY10" fmla="*/ 1974 h 332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72006" h="3321595">
                  <a:moveTo>
                    <a:pt x="3466434" y="0"/>
                  </a:moveTo>
                  <a:lnTo>
                    <a:pt x="65800" y="0"/>
                  </a:lnTo>
                  <a:lnTo>
                    <a:pt x="0" y="59511"/>
                  </a:lnTo>
                  <a:lnTo>
                    <a:pt x="0" y="2518435"/>
                  </a:lnTo>
                  <a:lnTo>
                    <a:pt x="80122" y="2618704"/>
                  </a:lnTo>
                  <a:cubicBezTo>
                    <a:pt x="490323" y="3108658"/>
                    <a:pt x="942414" y="3321595"/>
                    <a:pt x="1549501" y="3321595"/>
                  </a:cubicBezTo>
                  <a:cubicBezTo>
                    <a:pt x="2004852" y="3321595"/>
                    <a:pt x="2338950" y="3095023"/>
                    <a:pt x="2796711" y="2749441"/>
                  </a:cubicBezTo>
                  <a:cubicBezTo>
                    <a:pt x="2847850" y="2710827"/>
                    <a:pt x="2898991" y="2672676"/>
                    <a:pt x="2948494" y="2635829"/>
                  </a:cubicBezTo>
                  <a:cubicBezTo>
                    <a:pt x="3216812" y="2435869"/>
                    <a:pt x="3470203" y="2246981"/>
                    <a:pt x="3638840" y="2041901"/>
                  </a:cubicBezTo>
                  <a:cubicBezTo>
                    <a:pt x="3800062" y="1845849"/>
                    <a:pt x="3872006" y="1649145"/>
                    <a:pt x="3872006" y="1404055"/>
                  </a:cubicBezTo>
                  <a:cubicBezTo>
                    <a:pt x="3872006" y="866538"/>
                    <a:pt x="3729694" y="376466"/>
                    <a:pt x="3467973" y="1974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F5F9FD94-99CC-42AD-8E66-CF99E8FD5A94}"/>
                </a:ext>
              </a:extLst>
            </p:cNvPr>
            <p:cNvSpPr/>
            <p:nvPr/>
          </p:nvSpPr>
          <p:spPr>
            <a:xfrm flipH="1">
              <a:off x="8729240" y="9274"/>
              <a:ext cx="3462454" cy="3010961"/>
            </a:xfrm>
            <a:custGeom>
              <a:avLst/>
              <a:gdLst>
                <a:gd name="connsiteX0" fmla="*/ 2953507 w 3462454"/>
                <a:gd name="connsiteY0" fmla="*/ 0 h 3010961"/>
                <a:gd name="connsiteX1" fmla="*/ 477652 w 3462454"/>
                <a:gd name="connsiteY1" fmla="*/ 0 h 3010961"/>
                <a:gd name="connsiteX2" fmla="*/ 327396 w 3462454"/>
                <a:gd name="connsiteY2" fmla="*/ 113681 h 3010961"/>
                <a:gd name="connsiteX3" fmla="*/ 46554 w 3462454"/>
                <a:gd name="connsiteY3" fmla="*/ 391785 h 3010961"/>
                <a:gd name="connsiteX4" fmla="*/ 0 w 3462454"/>
                <a:gd name="connsiteY4" fmla="*/ 453516 h 3010961"/>
                <a:gd name="connsiteX5" fmla="*/ 0 w 3462454"/>
                <a:gd name="connsiteY5" fmla="*/ 2083461 h 3010961"/>
                <a:gd name="connsiteX6" fmla="*/ 26382 w 3462454"/>
                <a:gd name="connsiteY6" fmla="*/ 2118637 h 3010961"/>
                <a:gd name="connsiteX7" fmla="*/ 101620 w 3462454"/>
                <a:gd name="connsiteY7" fmla="*/ 2222744 h 3010961"/>
                <a:gd name="connsiteX8" fmla="*/ 1494064 w 3462454"/>
                <a:gd name="connsiteY8" fmla="*/ 3010961 h 3010961"/>
                <a:gd name="connsiteX9" fmla="*/ 2551110 w 3462454"/>
                <a:gd name="connsiteY9" fmla="*/ 2526044 h 3010961"/>
                <a:gd name="connsiteX10" fmla="*/ 2679751 w 3462454"/>
                <a:gd name="connsiteY10" fmla="*/ 2429754 h 3010961"/>
                <a:gd name="connsiteX11" fmla="*/ 3264840 w 3462454"/>
                <a:gd name="connsiteY11" fmla="*/ 1926383 h 3010961"/>
                <a:gd name="connsiteX12" fmla="*/ 3462454 w 3462454"/>
                <a:gd name="connsiteY12" fmla="*/ 1385790 h 3010961"/>
                <a:gd name="connsiteX13" fmla="*/ 3018820 w 3462454"/>
                <a:gd name="connsiteY13" fmla="*/ 67626 h 3010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62454" h="3010961">
                  <a:moveTo>
                    <a:pt x="2953507" y="0"/>
                  </a:moveTo>
                  <a:lnTo>
                    <a:pt x="477652" y="0"/>
                  </a:lnTo>
                  <a:lnTo>
                    <a:pt x="327396" y="113681"/>
                  </a:lnTo>
                  <a:cubicBezTo>
                    <a:pt x="222344" y="200626"/>
                    <a:pt x="128536" y="293564"/>
                    <a:pt x="46554" y="391785"/>
                  </a:cubicBezTo>
                  <a:lnTo>
                    <a:pt x="0" y="453516"/>
                  </a:lnTo>
                  <a:lnTo>
                    <a:pt x="0" y="2083461"/>
                  </a:lnTo>
                  <a:lnTo>
                    <a:pt x="26382" y="2118637"/>
                  </a:lnTo>
                  <a:cubicBezTo>
                    <a:pt x="51135" y="2152065"/>
                    <a:pt x="76235" y="2186586"/>
                    <a:pt x="101620" y="2222744"/>
                  </a:cubicBezTo>
                  <a:cubicBezTo>
                    <a:pt x="489585" y="2775245"/>
                    <a:pt x="906035" y="3010961"/>
                    <a:pt x="1494064" y="3010961"/>
                  </a:cubicBezTo>
                  <a:cubicBezTo>
                    <a:pt x="1879987" y="3010961"/>
                    <a:pt x="2163144" y="2818935"/>
                    <a:pt x="2551110" y="2526044"/>
                  </a:cubicBezTo>
                  <a:cubicBezTo>
                    <a:pt x="2594452" y="2493317"/>
                    <a:pt x="2637795" y="2460984"/>
                    <a:pt x="2679751" y="2429754"/>
                  </a:cubicBezTo>
                  <a:cubicBezTo>
                    <a:pt x="2907158" y="2260282"/>
                    <a:pt x="3121914" y="2100194"/>
                    <a:pt x="3264840" y="1926383"/>
                  </a:cubicBezTo>
                  <a:cubicBezTo>
                    <a:pt x="3401480" y="1760224"/>
                    <a:pt x="3462454" y="1593511"/>
                    <a:pt x="3462454" y="1385790"/>
                  </a:cubicBezTo>
                  <a:cubicBezTo>
                    <a:pt x="3462454" y="865148"/>
                    <a:pt x="3304918" y="397028"/>
                    <a:pt x="3018820" y="67626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47D3E70-A759-410D-B5DB-855218E138C3}"/>
                </a:ext>
              </a:extLst>
            </p:cNvPr>
            <p:cNvSpPr/>
            <p:nvPr/>
          </p:nvSpPr>
          <p:spPr>
            <a:xfrm flipH="1">
              <a:off x="8243247" y="9274"/>
              <a:ext cx="3948447" cy="3411460"/>
            </a:xfrm>
            <a:custGeom>
              <a:avLst/>
              <a:gdLst>
                <a:gd name="connsiteX0" fmla="*/ 3564894 w 3904481"/>
                <a:gd name="connsiteY0" fmla="*/ 0 h 3411460"/>
                <a:gd name="connsiteX1" fmla="*/ 0 w 3904481"/>
                <a:gd name="connsiteY1" fmla="*/ 0 h 3411460"/>
                <a:gd name="connsiteX2" fmla="*/ 0 w 3904481"/>
                <a:gd name="connsiteY2" fmla="*/ 2659993 h 3411460"/>
                <a:gd name="connsiteX3" fmla="*/ 1876 w 3904481"/>
                <a:gd name="connsiteY3" fmla="*/ 2662425 h 3411460"/>
                <a:gd name="connsiteX4" fmla="*/ 1514161 w 3904481"/>
                <a:gd name="connsiteY4" fmla="*/ 3411460 h 3411460"/>
                <a:gd name="connsiteX5" fmla="*/ 2797788 w 3904481"/>
                <a:gd name="connsiteY5" fmla="*/ 2801744 h 3411460"/>
                <a:gd name="connsiteX6" fmla="*/ 2954004 w 3904481"/>
                <a:gd name="connsiteY6" fmla="*/ 2680673 h 3411460"/>
                <a:gd name="connsiteX7" fmla="*/ 3664508 w 3904481"/>
                <a:gd name="connsiteY7" fmla="*/ 2047754 h 3411460"/>
                <a:gd name="connsiteX8" fmla="*/ 3904481 w 3904481"/>
                <a:gd name="connsiteY8" fmla="*/ 1368033 h 3411460"/>
                <a:gd name="connsiteX9" fmla="*/ 3596499 w 3904481"/>
                <a:gd name="connsiteY9" fmla="*/ 52268 h 341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04481" h="3411460">
                  <a:moveTo>
                    <a:pt x="3564894" y="0"/>
                  </a:moveTo>
                  <a:lnTo>
                    <a:pt x="0" y="0"/>
                  </a:lnTo>
                  <a:lnTo>
                    <a:pt x="0" y="2659993"/>
                  </a:lnTo>
                  <a:lnTo>
                    <a:pt x="1876" y="2662425"/>
                  </a:lnTo>
                  <a:cubicBezTo>
                    <a:pt x="424055" y="3184544"/>
                    <a:pt x="889346" y="3411460"/>
                    <a:pt x="1514161" y="3411460"/>
                  </a:cubicBezTo>
                  <a:cubicBezTo>
                    <a:pt x="1982808" y="3411460"/>
                    <a:pt x="2326661" y="3170014"/>
                    <a:pt x="2797788" y="2801744"/>
                  </a:cubicBezTo>
                  <a:cubicBezTo>
                    <a:pt x="2850420" y="2760595"/>
                    <a:pt x="2903054" y="2719940"/>
                    <a:pt x="2954004" y="2680673"/>
                  </a:cubicBezTo>
                  <a:cubicBezTo>
                    <a:pt x="3230156" y="2467586"/>
                    <a:pt x="3490946" y="2266297"/>
                    <a:pt x="3664508" y="2047754"/>
                  </a:cubicBezTo>
                  <a:cubicBezTo>
                    <a:pt x="3830437" y="1838832"/>
                    <a:pt x="3904481" y="1629214"/>
                    <a:pt x="3904481" y="1368033"/>
                  </a:cubicBezTo>
                  <a:cubicBezTo>
                    <a:pt x="3904481" y="877057"/>
                    <a:pt x="3796872" y="423228"/>
                    <a:pt x="3596499" y="52268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90302A25-2D4F-4AD5-B0E9-C12184C3599E}"/>
              </a:ext>
            </a:extLst>
          </p:cNvPr>
          <p:cNvGrpSpPr/>
          <p:nvPr/>
        </p:nvGrpSpPr>
        <p:grpSpPr>
          <a:xfrm>
            <a:off x="-1" y="1355238"/>
            <a:ext cx="4381339" cy="5510713"/>
            <a:chOff x="0" y="1347287"/>
            <a:chExt cx="4259808" cy="5510713"/>
          </a:xfrm>
        </p:grpSpPr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227AF03-773A-4B1E-8FED-67198038E60D}"/>
                </a:ext>
              </a:extLst>
            </p:cNvPr>
            <p:cNvSpPr/>
            <p:nvPr/>
          </p:nvSpPr>
          <p:spPr>
            <a:xfrm>
              <a:off x="0" y="1676545"/>
              <a:ext cx="4174269" cy="5181455"/>
            </a:xfrm>
            <a:custGeom>
              <a:avLst/>
              <a:gdLst>
                <a:gd name="connsiteX0" fmla="*/ 1155130 w 4174269"/>
                <a:gd name="connsiteY0" fmla="*/ 990 h 5181455"/>
                <a:gd name="connsiteX1" fmla="*/ 2396955 w 4174269"/>
                <a:gd name="connsiteY1" fmla="*/ 367328 h 5181455"/>
                <a:gd name="connsiteX2" fmla="*/ 3827960 w 4174269"/>
                <a:gd name="connsiteY2" fmla="*/ 4749328 h 5181455"/>
                <a:gd name="connsiteX3" fmla="*/ 3561502 w 4174269"/>
                <a:gd name="connsiteY3" fmla="*/ 5090948 h 5181455"/>
                <a:gd name="connsiteX4" fmla="*/ 3452726 w 4174269"/>
                <a:gd name="connsiteY4" fmla="*/ 5181455 h 5181455"/>
                <a:gd name="connsiteX5" fmla="*/ 0 w 4174269"/>
                <a:gd name="connsiteY5" fmla="*/ 5181455 h 5181455"/>
                <a:gd name="connsiteX6" fmla="*/ 0 w 4174269"/>
                <a:gd name="connsiteY6" fmla="*/ 251605 h 5181455"/>
                <a:gd name="connsiteX7" fmla="*/ 157396 w 4174269"/>
                <a:gd name="connsiteY7" fmla="*/ 182600 h 5181455"/>
                <a:gd name="connsiteX8" fmla="*/ 1155130 w 4174269"/>
                <a:gd name="connsiteY8" fmla="*/ 990 h 5181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74269" h="5181455">
                  <a:moveTo>
                    <a:pt x="1155130" y="990"/>
                  </a:moveTo>
                  <a:cubicBezTo>
                    <a:pt x="1564667" y="12730"/>
                    <a:pt x="1984593" y="129250"/>
                    <a:pt x="2396955" y="367328"/>
                  </a:cubicBezTo>
                  <a:cubicBezTo>
                    <a:pt x="3871760" y="1218807"/>
                    <a:pt x="4678347" y="3276416"/>
                    <a:pt x="3827960" y="4749328"/>
                  </a:cubicBezTo>
                  <a:cubicBezTo>
                    <a:pt x="3748235" y="4887417"/>
                    <a:pt x="3658928" y="4998272"/>
                    <a:pt x="3561502" y="5090948"/>
                  </a:cubicBezTo>
                  <a:lnTo>
                    <a:pt x="3452726" y="5181455"/>
                  </a:lnTo>
                  <a:lnTo>
                    <a:pt x="0" y="5181455"/>
                  </a:lnTo>
                  <a:lnTo>
                    <a:pt x="0" y="251605"/>
                  </a:lnTo>
                  <a:lnTo>
                    <a:pt x="157396" y="182600"/>
                  </a:lnTo>
                  <a:cubicBezTo>
                    <a:pt x="475610" y="54980"/>
                    <a:pt x="811718" y="-8854"/>
                    <a:pt x="1155130" y="990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D6FE8FAD-8A4A-49E1-AFAF-A074482295A9}"/>
                </a:ext>
              </a:extLst>
            </p:cNvPr>
            <p:cNvSpPr/>
            <p:nvPr/>
          </p:nvSpPr>
          <p:spPr>
            <a:xfrm>
              <a:off x="0" y="1347287"/>
              <a:ext cx="4259808" cy="5510713"/>
            </a:xfrm>
            <a:custGeom>
              <a:avLst/>
              <a:gdLst>
                <a:gd name="connsiteX0" fmla="*/ 948905 w 4259808"/>
                <a:gd name="connsiteY0" fmla="*/ 1556 h 5510713"/>
                <a:gd name="connsiteX1" fmla="*/ 2304106 w 4259808"/>
                <a:gd name="connsiteY1" fmla="*/ 405867 h 5510713"/>
                <a:gd name="connsiteX2" fmla="*/ 3890982 w 4259808"/>
                <a:gd name="connsiteY2" fmla="*/ 5156588 h 5510713"/>
                <a:gd name="connsiteX3" fmla="*/ 3680329 w 4259808"/>
                <a:gd name="connsiteY3" fmla="*/ 5445948 h 5510713"/>
                <a:gd name="connsiteX4" fmla="*/ 3616504 w 4259808"/>
                <a:gd name="connsiteY4" fmla="*/ 5510713 h 5510713"/>
                <a:gd name="connsiteX5" fmla="*/ 0 w 4259808"/>
                <a:gd name="connsiteY5" fmla="*/ 5510713 h 5510713"/>
                <a:gd name="connsiteX6" fmla="*/ 0 w 4259808"/>
                <a:gd name="connsiteY6" fmla="*/ 144797 h 5510713"/>
                <a:gd name="connsiteX7" fmla="*/ 164164 w 4259808"/>
                <a:gd name="connsiteY7" fmla="*/ 92266 h 5510713"/>
                <a:gd name="connsiteX8" fmla="*/ 948905 w 4259808"/>
                <a:gd name="connsiteY8" fmla="*/ 1556 h 5510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59808" h="5510713">
                  <a:moveTo>
                    <a:pt x="948905" y="1556"/>
                  </a:moveTo>
                  <a:cubicBezTo>
                    <a:pt x="1395136" y="16867"/>
                    <a:pt x="1853354" y="145625"/>
                    <a:pt x="2304106" y="405867"/>
                  </a:cubicBezTo>
                  <a:cubicBezTo>
                    <a:pt x="3916211" y="1336616"/>
                    <a:pt x="4808028" y="3568218"/>
                    <a:pt x="3890982" y="5156588"/>
                  </a:cubicBezTo>
                  <a:cubicBezTo>
                    <a:pt x="3826502" y="5268272"/>
                    <a:pt x="3756052" y="5363347"/>
                    <a:pt x="3680329" y="5445948"/>
                  </a:cubicBezTo>
                  <a:lnTo>
                    <a:pt x="3616504" y="5510713"/>
                  </a:lnTo>
                  <a:lnTo>
                    <a:pt x="0" y="5510713"/>
                  </a:lnTo>
                  <a:lnTo>
                    <a:pt x="0" y="144797"/>
                  </a:lnTo>
                  <a:lnTo>
                    <a:pt x="164164" y="92266"/>
                  </a:lnTo>
                  <a:cubicBezTo>
                    <a:pt x="418657" y="23914"/>
                    <a:pt x="681631" y="-7614"/>
                    <a:pt x="948905" y="1556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A7C4DFB-FDFD-4F28-8B00-287EB75C79EB}"/>
                </a:ext>
              </a:extLst>
            </p:cNvPr>
            <p:cNvSpPr/>
            <p:nvPr/>
          </p:nvSpPr>
          <p:spPr>
            <a:xfrm>
              <a:off x="0" y="1592806"/>
              <a:ext cx="4029221" cy="5265194"/>
            </a:xfrm>
            <a:custGeom>
              <a:avLst/>
              <a:gdLst>
                <a:gd name="connsiteX0" fmla="*/ 812878 w 4029221"/>
                <a:gd name="connsiteY0" fmla="*/ 840 h 5265194"/>
                <a:gd name="connsiteX1" fmla="*/ 960980 w 4029221"/>
                <a:gd name="connsiteY1" fmla="*/ 1442 h 5265194"/>
                <a:gd name="connsiteX2" fmla="*/ 2216856 w 4029221"/>
                <a:gd name="connsiteY2" fmla="*/ 376120 h 5265194"/>
                <a:gd name="connsiteX3" fmla="*/ 3687427 w 4029221"/>
                <a:gd name="connsiteY3" fmla="*/ 4778650 h 5265194"/>
                <a:gd name="connsiteX4" fmla="*/ 3267677 w 4029221"/>
                <a:gd name="connsiteY4" fmla="*/ 5245601 h 5265194"/>
                <a:gd name="connsiteX5" fmla="*/ 3237167 w 4029221"/>
                <a:gd name="connsiteY5" fmla="*/ 5265194 h 5265194"/>
                <a:gd name="connsiteX6" fmla="*/ 0 w 4029221"/>
                <a:gd name="connsiteY6" fmla="*/ 5265194 h 5265194"/>
                <a:gd name="connsiteX7" fmla="*/ 0 w 4029221"/>
                <a:gd name="connsiteY7" fmla="*/ 162790 h 5265194"/>
                <a:gd name="connsiteX8" fmla="*/ 58408 w 4029221"/>
                <a:gd name="connsiteY8" fmla="*/ 139352 h 5265194"/>
                <a:gd name="connsiteX9" fmla="*/ 812878 w 4029221"/>
                <a:gd name="connsiteY9" fmla="*/ 840 h 5265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29221" h="5265194">
                  <a:moveTo>
                    <a:pt x="812878" y="840"/>
                  </a:moveTo>
                  <a:cubicBezTo>
                    <a:pt x="862065" y="-449"/>
                    <a:pt x="911443" y="-258"/>
                    <a:pt x="960980" y="1442"/>
                  </a:cubicBezTo>
                  <a:cubicBezTo>
                    <a:pt x="1374507" y="15631"/>
                    <a:pt x="1799140" y="134952"/>
                    <a:pt x="2216856" y="376120"/>
                  </a:cubicBezTo>
                  <a:cubicBezTo>
                    <a:pt x="3710806" y="1238652"/>
                    <a:pt x="4537261" y="3306696"/>
                    <a:pt x="3687427" y="4778650"/>
                  </a:cubicBezTo>
                  <a:cubicBezTo>
                    <a:pt x="3567917" y="4985647"/>
                    <a:pt x="3426282" y="5131074"/>
                    <a:pt x="3267677" y="5245601"/>
                  </a:cubicBezTo>
                  <a:lnTo>
                    <a:pt x="3237167" y="5265194"/>
                  </a:lnTo>
                  <a:lnTo>
                    <a:pt x="0" y="5265194"/>
                  </a:lnTo>
                  <a:lnTo>
                    <a:pt x="0" y="162790"/>
                  </a:lnTo>
                  <a:lnTo>
                    <a:pt x="58408" y="139352"/>
                  </a:lnTo>
                  <a:cubicBezTo>
                    <a:pt x="301661" y="55163"/>
                    <a:pt x="554646" y="7607"/>
                    <a:pt x="812878" y="840"/>
                  </a:cubicBezTo>
                  <a:close/>
                </a:path>
              </a:pathLst>
            </a:custGeom>
            <a:noFill/>
            <a:ln w="1905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B6E867DF-0B62-429A-A554-CBE585048439}"/>
                </a:ext>
              </a:extLst>
            </p:cNvPr>
            <p:cNvSpPr/>
            <p:nvPr/>
          </p:nvSpPr>
          <p:spPr>
            <a:xfrm>
              <a:off x="0" y="2147333"/>
              <a:ext cx="3702048" cy="4710667"/>
            </a:xfrm>
            <a:custGeom>
              <a:avLst/>
              <a:gdLst>
                <a:gd name="connsiteX0" fmla="*/ 1057511 w 3702048"/>
                <a:gd name="connsiteY0" fmla="*/ 1243 h 4710667"/>
                <a:gd name="connsiteX1" fmla="*/ 2139959 w 3702048"/>
                <a:gd name="connsiteY1" fmla="*/ 324180 h 4710667"/>
                <a:gd name="connsiteX2" fmla="*/ 3407455 w 3702048"/>
                <a:gd name="connsiteY2" fmla="*/ 4118750 h 4710667"/>
                <a:gd name="connsiteX3" fmla="*/ 2754080 w 3702048"/>
                <a:gd name="connsiteY3" fmla="*/ 4690965 h 4710667"/>
                <a:gd name="connsiteX4" fmla="*/ 2711405 w 3702048"/>
                <a:gd name="connsiteY4" fmla="*/ 4710667 h 4710667"/>
                <a:gd name="connsiteX5" fmla="*/ 0 w 3702048"/>
                <a:gd name="connsiteY5" fmla="*/ 4710667 h 4710667"/>
                <a:gd name="connsiteX6" fmla="*/ 0 w 3702048"/>
                <a:gd name="connsiteY6" fmla="*/ 239601 h 4710667"/>
                <a:gd name="connsiteX7" fmla="*/ 72857 w 3702048"/>
                <a:gd name="connsiteY7" fmla="*/ 203063 h 4710667"/>
                <a:gd name="connsiteX8" fmla="*/ 1057511 w 3702048"/>
                <a:gd name="connsiteY8" fmla="*/ 1243 h 4710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02048" h="4710667">
                  <a:moveTo>
                    <a:pt x="1057511" y="1243"/>
                  </a:moveTo>
                  <a:cubicBezTo>
                    <a:pt x="1413932" y="13473"/>
                    <a:pt x="1779927" y="116316"/>
                    <a:pt x="2139959" y="324180"/>
                  </a:cubicBezTo>
                  <a:cubicBezTo>
                    <a:pt x="3427605" y="1067603"/>
                    <a:pt x="4139931" y="2850064"/>
                    <a:pt x="3407455" y="4118750"/>
                  </a:cubicBezTo>
                  <a:cubicBezTo>
                    <a:pt x="3235777" y="4416105"/>
                    <a:pt x="3011128" y="4566048"/>
                    <a:pt x="2754080" y="4690965"/>
                  </a:cubicBezTo>
                  <a:lnTo>
                    <a:pt x="2711405" y="4710667"/>
                  </a:lnTo>
                  <a:lnTo>
                    <a:pt x="0" y="4710667"/>
                  </a:lnTo>
                  <a:lnTo>
                    <a:pt x="0" y="239601"/>
                  </a:lnTo>
                  <a:lnTo>
                    <a:pt x="72857" y="203063"/>
                  </a:lnTo>
                  <a:cubicBezTo>
                    <a:pt x="383165" y="61024"/>
                    <a:pt x="715942" y="-10476"/>
                    <a:pt x="1057511" y="1243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4296" y="3420734"/>
            <a:ext cx="6665976" cy="2129674"/>
          </a:xfrm>
        </p:spPr>
        <p:txBody>
          <a:bodyPr anchor="b">
            <a:noAutofit/>
          </a:bodyPr>
          <a:lstStyle>
            <a:lvl1pPr algn="l">
              <a:lnSpc>
                <a:spcPct val="110000"/>
              </a:lnSpc>
              <a:defRPr sz="4800" cap="none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Footer Placeholder 22">
            <a:extLst>
              <a:ext uri="{FF2B5EF4-FFF2-40B4-BE49-F238E27FC236}">
                <a16:creationId xmlns:a16="http://schemas.microsoft.com/office/drawing/2014/main" id="{E197B67B-BA44-4D2A-B31D-35A89323C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4296" y="6170490"/>
            <a:ext cx="5713314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1D718595-24D3-4517-A62E-C1F493407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54295" y="5550408"/>
            <a:ext cx="6665975" cy="512064"/>
          </a:xfrm>
        </p:spPr>
        <p:txBody>
          <a:bodyPr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None/>
              <a:defRPr sz="20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3C6217BB-A228-414D-92D9-E1D1EFEB8B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40080" y="6170491"/>
            <a:ext cx="2840083" cy="457200"/>
          </a:xfrm>
        </p:spPr>
        <p:txBody>
          <a:bodyPr/>
          <a:lstStyle>
            <a:lvl1pPr algn="l">
              <a:defRPr/>
            </a:lvl1pPr>
          </a:lstStyle>
          <a:p>
            <a:fld id="{E72EB70D-CD01-44DA-83B3-8FEB3383D307}" type="datetime1">
              <a:rPr lang="en-US" smtClean="0"/>
              <a:t>6/11/2024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09929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20240" y="2438399"/>
            <a:ext cx="4160520" cy="3657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30290" y="2438399"/>
            <a:ext cx="4160520" cy="3657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C1D6427-F07F-4D50-B151-455100AF70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58CFD-9357-46BE-A189-D637A67C8730}" type="datetime1">
              <a:rPr lang="en-US" smtClean="0"/>
              <a:t>6/11/2024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79EFBB2-C5E0-4D57-AB1D-3AA907ECF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AE6B7E1-F60B-4D08-9052-423D6FBFA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5107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0241" y="2456408"/>
            <a:ext cx="4160520" cy="823912"/>
          </a:xfrm>
        </p:spPr>
        <p:txBody>
          <a:bodyPr anchor="b">
            <a:normAutofit/>
          </a:bodyPr>
          <a:lstStyle>
            <a:lvl1pPr marL="0" indent="0">
              <a:lnSpc>
                <a:spcPct val="130000"/>
              </a:lnSpc>
              <a:buNone/>
              <a:defRPr sz="1800" b="1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20241" y="3316639"/>
            <a:ext cx="4160520" cy="2779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30290" y="2456408"/>
            <a:ext cx="4160520" cy="823912"/>
          </a:xfrm>
        </p:spPr>
        <p:txBody>
          <a:bodyPr anchor="b">
            <a:normAutofit/>
          </a:bodyPr>
          <a:lstStyle>
            <a:lvl1pPr marL="0" indent="0">
              <a:lnSpc>
                <a:spcPct val="99000"/>
              </a:lnSpc>
              <a:buNone/>
              <a:defRPr lang="en-US" sz="1800" b="1" kern="1200" cap="all" spc="15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30290" y="3316639"/>
            <a:ext cx="4160520" cy="2779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3771BF97-4D2A-43A4-8CDC-2250017EB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742EE-B331-4632-BD10-A82FED6B6FC0}" type="datetime1">
              <a:rPr lang="en-US" smtClean="0"/>
              <a:t>6/11/2024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6020661A-DA07-4679-9226-945B5DD248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EFCE38B-E087-4988-BC3A-FE3B55E70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D3BC439C-E995-4E1F-8DE9-75C32785E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816790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F30096C-3491-4EF2-ABB2-D57F3F4B5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BA835-D13F-49F4-8F11-5D576AC65FAD}" type="datetime1">
              <a:rPr lang="en-US" smtClean="0"/>
              <a:t>6/11/2024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9DA3A85-7147-4F32-944A-B079AF514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EDDF50D-95C0-4DA2-BBC6-41774FAC1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29472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9BEFCA-6D6F-4F26-823F-C86CA694B8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D1799-ACB5-4CB2-86A2-5C574F1C8706}" type="datetime1">
              <a:rPr lang="en-US" smtClean="0"/>
              <a:t>6/11/2024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2EE2C9-E87D-4495-9EDA-6BC0EDC27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5557A9-903F-4B36-8B06-D9EADF230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92783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640080"/>
            <a:ext cx="3227715" cy="2551751"/>
          </a:xfrm>
        </p:spPr>
        <p:txBody>
          <a:bodyPr anchor="b">
            <a:norm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0160" y="640080"/>
            <a:ext cx="6949440" cy="5455919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3"/>
            <a:ext cx="3227715" cy="2872197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BB904BE8-2080-4FFA-9239-A8929E28FAD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76488" y="6170491"/>
            <a:ext cx="2214322" cy="457200"/>
          </a:xfrm>
        </p:spPr>
        <p:txBody>
          <a:bodyPr/>
          <a:lstStyle/>
          <a:p>
            <a:fld id="{ED5DD0D6-7A82-473E-879B-C6ECD6CCCFEC}" type="datetime1">
              <a:rPr lang="en-US" smtClean="0"/>
              <a:t>6/11/2024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ED5580C6-5CD7-4CDD-977D-0533C84F2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170490"/>
            <a:ext cx="6949440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18D0320-9B66-443F-8E28-8BCF07E08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63111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102651" cy="6857999"/>
          </a:xfrm>
          <a:solidFill>
            <a:schemeClr val="bg2">
              <a:lumMod val="9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1503910"/>
            <a:ext cx="3230625" cy="1687924"/>
          </a:xfrm>
        </p:spPr>
        <p:txBody>
          <a:bodyPr anchor="b">
            <a:no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6"/>
            <a:ext cx="3227832" cy="2872194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41C2A9DB-B176-4069-8734-5B4ED352BA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76488" y="6170491"/>
            <a:ext cx="2214322" cy="457200"/>
          </a:xfrm>
        </p:spPr>
        <p:txBody>
          <a:bodyPr/>
          <a:lstStyle/>
          <a:p>
            <a:fld id="{D4605E03-BC17-41A7-854C-DFAB672737DC}" type="datetime1">
              <a:rPr lang="en-US" smtClean="0"/>
              <a:t>6/11/2024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430F9A2F-C2C4-4E1C-B4B3-07ED84F28C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170490"/>
            <a:ext cx="6464410" cy="45720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F9BFA0A0-2117-4A10-9DAA-080C21559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65090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20240" y="442220"/>
            <a:ext cx="8770571" cy="1345269"/>
          </a:xfrm>
          <a:prstGeom prst="rect">
            <a:avLst/>
          </a:prstGeom>
        </p:spPr>
        <p:txBody>
          <a:bodyPr vert="horz" lIns="109728" tIns="109728" rIns="109728" bIns="9144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0240" y="2312276"/>
            <a:ext cx="8770571" cy="3651504"/>
          </a:xfrm>
          <a:prstGeom prst="rect">
            <a:avLst/>
          </a:prstGeom>
        </p:spPr>
        <p:txBody>
          <a:bodyPr vert="horz" lIns="109728" tIns="109728" rIns="109728" bIns="9144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50727" y="6170491"/>
            <a:ext cx="2840083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r">
              <a:defRPr sz="11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C4408324-A84C-4A45-93B6-78D079CCE772}" type="datetime1">
              <a:rPr lang="en-US" smtClean="0"/>
              <a:t>6/11/2024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20240" y="6170490"/>
            <a:ext cx="5667375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1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53744" y="6170490"/>
            <a:ext cx="1188720" cy="457200"/>
          </a:xfrm>
          <a:prstGeom prst="rect">
            <a:avLst/>
          </a:prstGeom>
        </p:spPr>
        <p:txBody>
          <a:bodyPr vert="horz" lIns="109728" tIns="109728" rIns="109728" bIns="91440" rtlCol="0" anchor="b"/>
          <a:lstStyle>
            <a:lvl1pPr algn="r">
              <a:defRPr sz="1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  <p:cxnSp>
        <p:nvCxnSpPr>
          <p:cNvPr id="9" name="Straight Connector 8" title="Rule Line">
            <a:extLst>
              <a:ext uri="{FF2B5EF4-FFF2-40B4-BE49-F238E27FC236}">
                <a16:creationId xmlns:a16="http://schemas.microsoft.com/office/drawing/2014/main" id="{430127AE-B29E-4FDF-99D2-A2F1E7003F74}"/>
              </a:ext>
            </a:extLst>
          </p:cNvPr>
          <p:cNvCxnSpPr/>
          <p:nvPr/>
        </p:nvCxnSpPr>
        <p:spPr>
          <a:xfrm>
            <a:off x="1920240" y="2176009"/>
            <a:ext cx="8770571" cy="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60414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87" r:id="rId5"/>
    <p:sldLayoutId id="2147483692" r:id="rId6"/>
    <p:sldLayoutId id="2147483688" r:id="rId7"/>
    <p:sldLayoutId id="2147483689" r:id="rId8"/>
    <p:sldLayoutId id="2147483690" r:id="rId9"/>
    <p:sldLayoutId id="2147483691" r:id="rId10"/>
    <p:sldLayoutId id="2147483693" r:id="rId11"/>
  </p:sldLayoutIdLst>
  <p:hf sldNum="0" hdr="0" ftr="0" dt="0"/>
  <p:txStyles>
    <p:titleStyle>
      <a:lvl1pPr algn="l" defTabSz="914400" rtl="0" eaLnBrk="1" latinLnBrk="0" hangingPunct="1">
        <a:lnSpc>
          <a:spcPct val="130000"/>
        </a:lnSpc>
        <a:spcBef>
          <a:spcPct val="0"/>
        </a:spcBef>
        <a:buNone/>
        <a:defRPr sz="3200" b="1" kern="1200" spc="1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800" b="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6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2024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6pPr>
      <a:lvl7pPr marL="224028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7pPr>
      <a:lvl8pPr marL="256032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8pPr>
      <a:lvl9pPr marL="288036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aggle.com/datasets/tunguz/big-five-personality-test/data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430127AE-B29E-4FDF-99D2-A2F1E7003F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20240" y="2176009"/>
            <a:ext cx="8770571" cy="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78" name="Rectangle 77">
            <a:extLst>
              <a:ext uri="{FF2B5EF4-FFF2-40B4-BE49-F238E27FC236}">
                <a16:creationId xmlns:a16="http://schemas.microsoft.com/office/drawing/2014/main" id="{63CD9866-CB14-4BC5-8C75-5867699ECE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3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7944" y="5057138"/>
            <a:ext cx="9756112" cy="1046868"/>
          </a:xfrm>
        </p:spPr>
        <p:txBody>
          <a:bodyPr vert="horz" lIns="109728" tIns="109728" rIns="109728" bIns="91440" rtlCol="0" anchor="ctr">
            <a:normAutofit/>
          </a:bodyPr>
          <a:lstStyle/>
          <a:p>
            <a:pPr algn="ctr">
              <a:lnSpc>
                <a:spcPct val="130000"/>
              </a:lnSpc>
            </a:pP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  <a:ea typeface="Meiryo"/>
            </a:endParaRPr>
          </a:p>
          <a:p>
            <a:pPr algn="ctr">
              <a:lnSpc>
                <a:spcPct val="130000"/>
              </a:lnSpc>
            </a:pPr>
            <a:endParaRPr lang="en-US" sz="32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47E4A749-53AD-4BEA-83B3-4B2490588B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688435" y="-3688281"/>
            <a:ext cx="4815131" cy="12191694"/>
          </a:xfrm>
          <a:custGeom>
            <a:avLst/>
            <a:gdLst>
              <a:gd name="connsiteX0" fmla="*/ 0 w 4815131"/>
              <a:gd name="connsiteY0" fmla="*/ 12191694 h 12191694"/>
              <a:gd name="connsiteX1" fmla="*/ 0 w 4815131"/>
              <a:gd name="connsiteY1" fmla="*/ 0 h 12191694"/>
              <a:gd name="connsiteX2" fmla="*/ 4133875 w 4815131"/>
              <a:gd name="connsiteY2" fmla="*/ 0 h 12191694"/>
              <a:gd name="connsiteX3" fmla="*/ 4233733 w 4815131"/>
              <a:gd name="connsiteY3" fmla="*/ 405214 h 12191694"/>
              <a:gd name="connsiteX4" fmla="*/ 4815131 w 4815131"/>
              <a:gd name="connsiteY4" fmla="*/ 6524671 h 12191694"/>
              <a:gd name="connsiteX5" fmla="*/ 3672285 w 4815131"/>
              <a:gd name="connsiteY5" fmla="*/ 12017160 h 12191694"/>
              <a:gd name="connsiteX6" fmla="*/ 3599462 w 4815131"/>
              <a:gd name="connsiteY6" fmla="*/ 12191694 h 12191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5131" h="12191694">
                <a:moveTo>
                  <a:pt x="0" y="12191694"/>
                </a:moveTo>
                <a:lnTo>
                  <a:pt x="0" y="0"/>
                </a:lnTo>
                <a:lnTo>
                  <a:pt x="4133875" y="0"/>
                </a:lnTo>
                <a:lnTo>
                  <a:pt x="4233733" y="405214"/>
                </a:lnTo>
                <a:cubicBezTo>
                  <a:pt x="4611549" y="2048162"/>
                  <a:pt x="4815131" y="4186552"/>
                  <a:pt x="4815131" y="6524671"/>
                </a:cubicBezTo>
                <a:cubicBezTo>
                  <a:pt x="4815131" y="9148090"/>
                  <a:pt x="4281321" y="10555570"/>
                  <a:pt x="3672285" y="12017160"/>
                </a:cubicBezTo>
                <a:lnTo>
                  <a:pt x="3599462" y="12191694"/>
                </a:ln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0" name="Freeform: Shape 79">
            <a:extLst>
              <a:ext uri="{FF2B5EF4-FFF2-40B4-BE49-F238E27FC236}">
                <a16:creationId xmlns:a16="http://schemas.microsoft.com/office/drawing/2014/main" id="{E59169C9-0DBE-4B66-9C16-22A64324AA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491218" y="-1739015"/>
            <a:ext cx="1209563" cy="12191694"/>
          </a:xfrm>
          <a:custGeom>
            <a:avLst/>
            <a:gdLst>
              <a:gd name="connsiteX0" fmla="*/ 0 w 1240954"/>
              <a:gd name="connsiteY0" fmla="*/ 12191694 h 12191694"/>
              <a:gd name="connsiteX1" fmla="*/ 72823 w 1240954"/>
              <a:gd name="connsiteY1" fmla="*/ 12017158 h 12191694"/>
              <a:gd name="connsiteX2" fmla="*/ 1215669 w 1240954"/>
              <a:gd name="connsiteY2" fmla="*/ 6524669 h 12191694"/>
              <a:gd name="connsiteX3" fmla="*/ 634271 w 1240954"/>
              <a:gd name="connsiteY3" fmla="*/ 405211 h 12191694"/>
              <a:gd name="connsiteX4" fmla="*/ 534414 w 1240954"/>
              <a:gd name="connsiteY4" fmla="*/ 0 h 12191694"/>
              <a:gd name="connsiteX5" fmla="*/ 559698 w 1240954"/>
              <a:gd name="connsiteY5" fmla="*/ 0 h 12191694"/>
              <a:gd name="connsiteX6" fmla="*/ 659555 w 1240954"/>
              <a:gd name="connsiteY6" fmla="*/ 405211 h 12191694"/>
              <a:gd name="connsiteX7" fmla="*/ 1240954 w 1240954"/>
              <a:gd name="connsiteY7" fmla="*/ 6524669 h 12191694"/>
              <a:gd name="connsiteX8" fmla="*/ 98108 w 1240954"/>
              <a:gd name="connsiteY8" fmla="*/ 12017158 h 12191694"/>
              <a:gd name="connsiteX9" fmla="*/ 25285 w 1240954"/>
              <a:gd name="connsiteY9" fmla="*/ 12191694 h 12191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40954" h="12191694">
                <a:moveTo>
                  <a:pt x="0" y="12191694"/>
                </a:moveTo>
                <a:lnTo>
                  <a:pt x="72823" y="12017158"/>
                </a:lnTo>
                <a:cubicBezTo>
                  <a:pt x="681859" y="10555569"/>
                  <a:pt x="1215669" y="9148088"/>
                  <a:pt x="1215669" y="6524669"/>
                </a:cubicBezTo>
                <a:cubicBezTo>
                  <a:pt x="1215670" y="4186551"/>
                  <a:pt x="1012087" y="2048160"/>
                  <a:pt x="634271" y="405211"/>
                </a:cubicBezTo>
                <a:lnTo>
                  <a:pt x="534414" y="0"/>
                </a:lnTo>
                <a:lnTo>
                  <a:pt x="559698" y="0"/>
                </a:lnTo>
                <a:lnTo>
                  <a:pt x="659555" y="405211"/>
                </a:lnTo>
                <a:cubicBezTo>
                  <a:pt x="1037372" y="2048160"/>
                  <a:pt x="1240954" y="4186551"/>
                  <a:pt x="1240954" y="6524669"/>
                </a:cubicBezTo>
                <a:cubicBezTo>
                  <a:pt x="1240954" y="9148088"/>
                  <a:pt x="707144" y="10555569"/>
                  <a:pt x="98108" y="12017158"/>
                </a:cubicBezTo>
                <a:lnTo>
                  <a:pt x="25285" y="1219169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F0457BB4-CED7-4065-8959-D6B51491BB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44576" y="-2058232"/>
            <a:ext cx="1102849" cy="12191695"/>
          </a:xfrm>
          <a:custGeom>
            <a:avLst/>
            <a:gdLst>
              <a:gd name="connsiteX0" fmla="*/ 0 w 1102849"/>
              <a:gd name="connsiteY0" fmla="*/ 12191695 h 12191695"/>
              <a:gd name="connsiteX1" fmla="*/ 65312 w 1102849"/>
              <a:gd name="connsiteY1" fmla="*/ 12017158 h 12191695"/>
              <a:gd name="connsiteX2" fmla="*/ 1090278 w 1102849"/>
              <a:gd name="connsiteY2" fmla="*/ 6524670 h 12191695"/>
              <a:gd name="connsiteX3" fmla="*/ 568848 w 1102849"/>
              <a:gd name="connsiteY3" fmla="*/ 405211 h 12191695"/>
              <a:gd name="connsiteX4" fmla="*/ 479291 w 1102849"/>
              <a:gd name="connsiteY4" fmla="*/ 0 h 12191695"/>
              <a:gd name="connsiteX5" fmla="*/ 491862 w 1102849"/>
              <a:gd name="connsiteY5" fmla="*/ 0 h 12191695"/>
              <a:gd name="connsiteX6" fmla="*/ 581419 w 1102849"/>
              <a:gd name="connsiteY6" fmla="*/ 405211 h 12191695"/>
              <a:gd name="connsiteX7" fmla="*/ 1102849 w 1102849"/>
              <a:gd name="connsiteY7" fmla="*/ 6524670 h 12191695"/>
              <a:gd name="connsiteX8" fmla="*/ 77883 w 1102849"/>
              <a:gd name="connsiteY8" fmla="*/ 12017158 h 12191695"/>
              <a:gd name="connsiteX9" fmla="*/ 12571 w 1102849"/>
              <a:gd name="connsiteY9" fmla="*/ 12191695 h 12191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02849" h="12191695">
                <a:moveTo>
                  <a:pt x="0" y="12191695"/>
                </a:moveTo>
                <a:lnTo>
                  <a:pt x="65312" y="12017158"/>
                </a:lnTo>
                <a:cubicBezTo>
                  <a:pt x="611528" y="10555569"/>
                  <a:pt x="1090278" y="9148088"/>
                  <a:pt x="1090278" y="6524670"/>
                </a:cubicBezTo>
                <a:cubicBezTo>
                  <a:pt x="1090278" y="4186551"/>
                  <a:pt x="907694" y="2048159"/>
                  <a:pt x="568848" y="405211"/>
                </a:cubicBezTo>
                <a:lnTo>
                  <a:pt x="479291" y="0"/>
                </a:lnTo>
                <a:lnTo>
                  <a:pt x="491862" y="0"/>
                </a:lnTo>
                <a:lnTo>
                  <a:pt x="581419" y="405211"/>
                </a:lnTo>
                <a:cubicBezTo>
                  <a:pt x="920265" y="2048159"/>
                  <a:pt x="1102849" y="4186551"/>
                  <a:pt x="1102849" y="6524670"/>
                </a:cubicBezTo>
                <a:cubicBezTo>
                  <a:pt x="1102849" y="9148088"/>
                  <a:pt x="624099" y="10555569"/>
                  <a:pt x="77883" y="12017158"/>
                </a:cubicBezTo>
                <a:lnTo>
                  <a:pt x="12571" y="12191695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" name="Subtitle 2"/>
          <p:cNvSpPr>
            <a:spLocks/>
          </p:cNvSpPr>
          <p:nvPr/>
        </p:nvSpPr>
        <p:spPr>
          <a:xfrm>
            <a:off x="897839" y="790138"/>
            <a:ext cx="10658256" cy="93106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defTabSz="676656">
              <a:spcAft>
                <a:spcPts val="600"/>
              </a:spcAft>
            </a:pPr>
            <a:r>
              <a:rPr lang="en-US" sz="5400" b="1" dirty="0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Personality Test Clustering</a:t>
            </a:r>
            <a:endParaRPr lang="en-US" sz="5400">
              <a:solidFill>
                <a:schemeClr val="tx1">
                  <a:lumMod val="75000"/>
                  <a:lumOff val="25000"/>
                </a:schemeClr>
              </a:solidFill>
              <a:ea typeface="Meiryo"/>
            </a:endParaRPr>
          </a:p>
          <a:p>
            <a:pPr defTabSz="676656">
              <a:spcAft>
                <a:spcPts val="600"/>
              </a:spcAft>
            </a:pPr>
            <a:endParaRPr lang="en-US" sz="5400" dirty="0">
              <a:ea typeface="Meiryo"/>
            </a:endParaRPr>
          </a:p>
          <a:p>
            <a:pPr>
              <a:spcAft>
                <a:spcPts val="600"/>
              </a:spcAft>
            </a:pPr>
            <a:endParaRPr lang="en-US" sz="5400" dirty="0">
              <a:ea typeface="Meiryo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0EE0F5-8C3B-3168-FB0F-3EB61C745DF5}"/>
              </a:ext>
            </a:extLst>
          </p:cNvPr>
          <p:cNvSpPr txBox="1"/>
          <p:nvPr/>
        </p:nvSpPr>
        <p:spPr>
          <a:xfrm>
            <a:off x="9396556" y="5249471"/>
            <a:ext cx="2175633" cy="8611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676656">
              <a:spcAft>
                <a:spcPts val="600"/>
              </a:spcAft>
            </a:pPr>
            <a:r>
              <a:rPr lang="en-US" sz="1332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Team members:</a:t>
            </a:r>
          </a:p>
          <a:p>
            <a:pPr defTabSz="676656">
              <a:spcAft>
                <a:spcPts val="600"/>
              </a:spcAft>
            </a:pPr>
            <a:r>
              <a:rPr lang="en-US" sz="1332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Michalis </a:t>
            </a:r>
            <a:r>
              <a:rPr lang="en-US" sz="1332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Kontis</a:t>
            </a:r>
          </a:p>
          <a:p>
            <a:pPr defTabSz="676656">
              <a:spcAft>
                <a:spcPts val="600"/>
              </a:spcAft>
            </a:pPr>
            <a:r>
              <a:rPr lang="en-US" sz="1332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Panagiotis Apostolou</a:t>
            </a: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F299DC-57B5-BBBA-87FA-5C84FFDF9AB3}"/>
              </a:ext>
            </a:extLst>
          </p:cNvPr>
          <p:cNvSpPr txBox="1"/>
          <p:nvPr/>
        </p:nvSpPr>
        <p:spPr>
          <a:xfrm>
            <a:off x="121508" y="2778211"/>
            <a:ext cx="8870091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/>
              <a:t>Use of Unsupervised Machine Learning to discern various personality types</a:t>
            </a:r>
            <a:endParaRPr lang="en-US" sz="2400">
              <a:ea typeface="Meiryo"/>
            </a:endParaRP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9B0F7D69-D93C-4C38-A23D-76E000D691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6422" cy="6858000"/>
          </a:xfrm>
          <a:custGeom>
            <a:avLst/>
            <a:gdLst/>
            <a:ahLst/>
            <a:cxnLst/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CD419D4-EA9D-42D9-BF62-B07F0B7B67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5409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C6FEC9B-9608-4181-A9E5-A1B80E7202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402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B1564ED-F26F-451D-97D6-A6EC3E83FD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4161" y="0"/>
            <a:ext cx="2261351" cy="6858000"/>
          </a:xfrm>
          <a:custGeom>
            <a:avLst/>
            <a:gdLst/>
            <a:ahLst/>
            <a:cxnLst/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AF50A80E-5DCB-4320-9947-73BF2D6F05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6422" cy="6858000"/>
          </a:xfrm>
          <a:custGeom>
            <a:avLst/>
            <a:gdLst/>
            <a:ahLst/>
            <a:cxnLst/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E9C9717-43F9-44EA-9215-3F2D15B1C7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5409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E66004D1-3DCE-405F-9046-6DE912409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402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D1319957-918B-4BBC-B357-957813808C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4161" y="0"/>
            <a:ext cx="2261351" cy="6858000"/>
          </a:xfrm>
          <a:custGeom>
            <a:avLst/>
            <a:gdLst/>
            <a:ahLst/>
            <a:cxnLst/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0DBF1ABE-8590-450D-BB49-BDDCCF3EE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283CB8A-D538-409E-A0AF-2C1F5967C2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1041" y="0"/>
            <a:ext cx="7894508" cy="6858000"/>
            <a:chOff x="-11041" y="0"/>
            <a:chExt cx="7894508" cy="6858000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54FEE910-B0A4-448D-9843-9F167F5C72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1041" y="0"/>
              <a:ext cx="7476051" cy="6858000"/>
            </a:xfrm>
            <a:custGeom>
              <a:avLst/>
              <a:gdLst>
                <a:gd name="connsiteX0" fmla="*/ 0 w 7476051"/>
                <a:gd name="connsiteY0" fmla="*/ 0 h 6858000"/>
                <a:gd name="connsiteX1" fmla="*/ 348024 w 7476051"/>
                <a:gd name="connsiteY1" fmla="*/ 0 h 6858000"/>
                <a:gd name="connsiteX2" fmla="*/ 681975 w 7476051"/>
                <a:gd name="connsiteY2" fmla="*/ 0 h 6858000"/>
                <a:gd name="connsiteX3" fmla="*/ 1555845 w 7476051"/>
                <a:gd name="connsiteY3" fmla="*/ 0 h 6858000"/>
                <a:gd name="connsiteX4" fmla="*/ 1568054 w 7476051"/>
                <a:gd name="connsiteY4" fmla="*/ 0 h 6858000"/>
                <a:gd name="connsiteX5" fmla="*/ 1693495 w 7476051"/>
                <a:gd name="connsiteY5" fmla="*/ 0 h 6858000"/>
                <a:gd name="connsiteX6" fmla="*/ 3186636 w 7476051"/>
                <a:gd name="connsiteY6" fmla="*/ 0 h 6858000"/>
                <a:gd name="connsiteX7" fmla="*/ 5853028 w 7476051"/>
                <a:gd name="connsiteY7" fmla="*/ 0 h 6858000"/>
                <a:gd name="connsiteX8" fmla="*/ 5875152 w 7476051"/>
                <a:gd name="connsiteY8" fmla="*/ 14997 h 6858000"/>
                <a:gd name="connsiteX9" fmla="*/ 7476051 w 7476051"/>
                <a:gd name="connsiteY9" fmla="*/ 3621656 h 6858000"/>
                <a:gd name="connsiteX10" fmla="*/ 5601701 w 7476051"/>
                <a:gd name="connsiteY10" fmla="*/ 6374814 h 6858000"/>
                <a:gd name="connsiteX11" fmla="*/ 5085053 w 7476051"/>
                <a:gd name="connsiteY11" fmla="*/ 6780599 h 6858000"/>
                <a:gd name="connsiteX12" fmla="*/ 4973297 w 7476051"/>
                <a:gd name="connsiteY12" fmla="*/ 6858000 h 6858000"/>
                <a:gd name="connsiteX13" fmla="*/ 3186636 w 7476051"/>
                <a:gd name="connsiteY13" fmla="*/ 6858000 h 6858000"/>
                <a:gd name="connsiteX14" fmla="*/ 1568054 w 7476051"/>
                <a:gd name="connsiteY14" fmla="*/ 6858000 h 6858000"/>
                <a:gd name="connsiteX15" fmla="*/ 1555845 w 7476051"/>
                <a:gd name="connsiteY15" fmla="*/ 6858000 h 6858000"/>
                <a:gd name="connsiteX16" fmla="*/ 1385101 w 7476051"/>
                <a:gd name="connsiteY16" fmla="*/ 6858000 h 6858000"/>
                <a:gd name="connsiteX17" fmla="*/ 681975 w 7476051"/>
                <a:gd name="connsiteY17" fmla="*/ 6858000 h 6858000"/>
                <a:gd name="connsiteX18" fmla="*/ 348024 w 7476051"/>
                <a:gd name="connsiteY18" fmla="*/ 6858000 h 6858000"/>
                <a:gd name="connsiteX19" fmla="*/ 0 w 7476051"/>
                <a:gd name="connsiteY19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476051" h="6858000">
                  <a:moveTo>
                    <a:pt x="0" y="0"/>
                  </a:moveTo>
                  <a:lnTo>
                    <a:pt x="348024" y="0"/>
                  </a:lnTo>
                  <a:lnTo>
                    <a:pt x="681975" y="0"/>
                  </a:lnTo>
                  <a:lnTo>
                    <a:pt x="1555845" y="0"/>
                  </a:lnTo>
                  <a:lnTo>
                    <a:pt x="1568054" y="0"/>
                  </a:lnTo>
                  <a:lnTo>
                    <a:pt x="1693495" y="0"/>
                  </a:lnTo>
                  <a:lnTo>
                    <a:pt x="3186636" y="0"/>
                  </a:lnTo>
                  <a:lnTo>
                    <a:pt x="5853028" y="0"/>
                  </a:lnTo>
                  <a:lnTo>
                    <a:pt x="5875152" y="14997"/>
                  </a:lnTo>
                  <a:cubicBezTo>
                    <a:pt x="6902315" y="754641"/>
                    <a:pt x="7476051" y="2093192"/>
                    <a:pt x="7476051" y="3621656"/>
                  </a:cubicBezTo>
                  <a:cubicBezTo>
                    <a:pt x="7476051" y="4969131"/>
                    <a:pt x="6547326" y="5602839"/>
                    <a:pt x="5601701" y="6374814"/>
                  </a:cubicBezTo>
                  <a:cubicBezTo>
                    <a:pt x="5429498" y="6515397"/>
                    <a:pt x="5258871" y="6653108"/>
                    <a:pt x="5085053" y="6780599"/>
                  </a:cubicBezTo>
                  <a:lnTo>
                    <a:pt x="4973297" y="6858000"/>
                  </a:lnTo>
                  <a:lnTo>
                    <a:pt x="3186636" y="6858000"/>
                  </a:lnTo>
                  <a:lnTo>
                    <a:pt x="1568054" y="6858000"/>
                  </a:lnTo>
                  <a:lnTo>
                    <a:pt x="1555845" y="6858000"/>
                  </a:lnTo>
                  <a:lnTo>
                    <a:pt x="1385101" y="6858000"/>
                  </a:lnTo>
                  <a:lnTo>
                    <a:pt x="681975" y="6858000"/>
                  </a:lnTo>
                  <a:lnTo>
                    <a:pt x="348024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FBA7E51E-7B6A-4A79-8F84-47C845C7A2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353744" y="0"/>
              <a:ext cx="2529723" cy="6858000"/>
            </a:xfrm>
            <a:custGeom>
              <a:avLst/>
              <a:gdLst>
                <a:gd name="connsiteX0" fmla="*/ 1258269 w 2529723"/>
                <a:gd name="connsiteY0" fmla="*/ 0 h 6858000"/>
                <a:gd name="connsiteX1" fmla="*/ 1275627 w 2529723"/>
                <a:gd name="connsiteY1" fmla="*/ 0 h 6858000"/>
                <a:gd name="connsiteX2" fmla="*/ 1302560 w 2529723"/>
                <a:gd name="connsiteY2" fmla="*/ 24338 h 6858000"/>
                <a:gd name="connsiteX3" fmla="*/ 2522825 w 2529723"/>
                <a:gd name="connsiteY3" fmla="*/ 3678515 h 6858000"/>
                <a:gd name="connsiteX4" fmla="*/ 557500 w 2529723"/>
                <a:gd name="connsiteY4" fmla="*/ 6451411 h 6858000"/>
                <a:gd name="connsiteX5" fmla="*/ 32482 w 2529723"/>
                <a:gd name="connsiteY5" fmla="*/ 6849373 h 6858000"/>
                <a:gd name="connsiteX6" fmla="*/ 19531 w 2529723"/>
                <a:gd name="connsiteY6" fmla="*/ 6858000 h 6858000"/>
                <a:gd name="connsiteX7" fmla="*/ 0 w 2529723"/>
                <a:gd name="connsiteY7" fmla="*/ 6858000 h 6858000"/>
                <a:gd name="connsiteX8" fmla="*/ 14202 w 2529723"/>
                <a:gd name="connsiteY8" fmla="*/ 6848540 h 6858000"/>
                <a:gd name="connsiteX9" fmla="*/ 539221 w 2529723"/>
                <a:gd name="connsiteY9" fmla="*/ 6450578 h 6858000"/>
                <a:gd name="connsiteX10" fmla="*/ 2504546 w 2529723"/>
                <a:gd name="connsiteY10" fmla="*/ 3677682 h 6858000"/>
                <a:gd name="connsiteX11" fmla="*/ 1284280 w 2529723"/>
                <a:gd name="connsiteY11" fmla="*/ 235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9723" h="6858000">
                  <a:moveTo>
                    <a:pt x="1258269" y="0"/>
                  </a:moveTo>
                  <a:lnTo>
                    <a:pt x="1275627" y="0"/>
                  </a:lnTo>
                  <a:lnTo>
                    <a:pt x="1302560" y="24338"/>
                  </a:lnTo>
                  <a:cubicBezTo>
                    <a:pt x="2156831" y="855667"/>
                    <a:pt x="2590622" y="2191755"/>
                    <a:pt x="2522825" y="3678515"/>
                  </a:cubicBezTo>
                  <a:cubicBezTo>
                    <a:pt x="2459072" y="5076606"/>
                    <a:pt x="1519830" y="5692656"/>
                    <a:pt x="557500" y="6451411"/>
                  </a:cubicBezTo>
                  <a:cubicBezTo>
                    <a:pt x="382255" y="6589587"/>
                    <a:pt x="208689" y="6724853"/>
                    <a:pt x="32482" y="6849373"/>
                  </a:cubicBezTo>
                  <a:lnTo>
                    <a:pt x="19531" y="6858000"/>
                  </a:lnTo>
                  <a:lnTo>
                    <a:pt x="0" y="6858000"/>
                  </a:lnTo>
                  <a:lnTo>
                    <a:pt x="14202" y="6848540"/>
                  </a:lnTo>
                  <a:cubicBezTo>
                    <a:pt x="190409" y="6724020"/>
                    <a:pt x="363976" y="6588754"/>
                    <a:pt x="539221" y="6450578"/>
                  </a:cubicBezTo>
                  <a:cubicBezTo>
                    <a:pt x="1501550" y="5691822"/>
                    <a:pt x="2440792" y="5075773"/>
                    <a:pt x="2504546" y="3677682"/>
                  </a:cubicBezTo>
                  <a:cubicBezTo>
                    <a:pt x="2572343" y="2190921"/>
                    <a:pt x="2138551" y="854834"/>
                    <a:pt x="1284280" y="2350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03C85561-90D2-4AFA-B2C5-F2D61D86C2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33737" y="0"/>
              <a:ext cx="2536434" cy="6858000"/>
            </a:xfrm>
            <a:custGeom>
              <a:avLst/>
              <a:gdLst>
                <a:gd name="connsiteX0" fmla="*/ 879731 w 2536434"/>
                <a:gd name="connsiteY0" fmla="*/ 0 h 6858000"/>
                <a:gd name="connsiteX1" fmla="*/ 913411 w 2536434"/>
                <a:gd name="connsiteY1" fmla="*/ 0 h 6858000"/>
                <a:gd name="connsiteX2" fmla="*/ 935535 w 2536434"/>
                <a:gd name="connsiteY2" fmla="*/ 14997 h 6858000"/>
                <a:gd name="connsiteX3" fmla="*/ 2536434 w 2536434"/>
                <a:gd name="connsiteY3" fmla="*/ 3621656 h 6858000"/>
                <a:gd name="connsiteX4" fmla="*/ 662084 w 2536434"/>
                <a:gd name="connsiteY4" fmla="*/ 6374814 h 6858000"/>
                <a:gd name="connsiteX5" fmla="*/ 145436 w 2536434"/>
                <a:gd name="connsiteY5" fmla="*/ 6780599 h 6858000"/>
                <a:gd name="connsiteX6" fmla="*/ 33680 w 2536434"/>
                <a:gd name="connsiteY6" fmla="*/ 6858000 h 6858000"/>
                <a:gd name="connsiteX7" fmla="*/ 0 w 2536434"/>
                <a:gd name="connsiteY7" fmla="*/ 6858000 h 6858000"/>
                <a:gd name="connsiteX8" fmla="*/ 111756 w 2536434"/>
                <a:gd name="connsiteY8" fmla="*/ 6780599 h 6858000"/>
                <a:gd name="connsiteX9" fmla="*/ 628404 w 2536434"/>
                <a:gd name="connsiteY9" fmla="*/ 6374814 h 6858000"/>
                <a:gd name="connsiteX10" fmla="*/ 2502754 w 2536434"/>
                <a:gd name="connsiteY10" fmla="*/ 3621656 h 6858000"/>
                <a:gd name="connsiteX11" fmla="*/ 901855 w 2536434"/>
                <a:gd name="connsiteY11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36434" h="6858000">
                  <a:moveTo>
                    <a:pt x="879731" y="0"/>
                  </a:moveTo>
                  <a:lnTo>
                    <a:pt x="913411" y="0"/>
                  </a:lnTo>
                  <a:lnTo>
                    <a:pt x="935535" y="14997"/>
                  </a:lnTo>
                  <a:cubicBezTo>
                    <a:pt x="1962698" y="754641"/>
                    <a:pt x="2536434" y="2093192"/>
                    <a:pt x="2536434" y="3621656"/>
                  </a:cubicBezTo>
                  <a:cubicBezTo>
                    <a:pt x="2536434" y="4969131"/>
                    <a:pt x="1607709" y="5602839"/>
                    <a:pt x="662084" y="6374814"/>
                  </a:cubicBezTo>
                  <a:cubicBezTo>
                    <a:pt x="489881" y="6515397"/>
                    <a:pt x="319254" y="6653108"/>
                    <a:pt x="145436" y="6780599"/>
                  </a:cubicBezTo>
                  <a:lnTo>
                    <a:pt x="33680" y="6858000"/>
                  </a:lnTo>
                  <a:lnTo>
                    <a:pt x="0" y="6858000"/>
                  </a:lnTo>
                  <a:lnTo>
                    <a:pt x="111756" y="6780599"/>
                  </a:lnTo>
                  <a:cubicBezTo>
                    <a:pt x="285574" y="6653108"/>
                    <a:pt x="456201" y="6515397"/>
                    <a:pt x="628404" y="6374814"/>
                  </a:cubicBezTo>
                  <a:cubicBezTo>
                    <a:pt x="1574029" y="5602839"/>
                    <a:pt x="2502754" y="4969131"/>
                    <a:pt x="2502754" y="3621656"/>
                  </a:cubicBezTo>
                  <a:cubicBezTo>
                    <a:pt x="2502754" y="2093192"/>
                    <a:pt x="1929018" y="754641"/>
                    <a:pt x="901855" y="1499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9026B71D-5A6F-48FE-AC6A-D7AAA01806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02496" y="0"/>
              <a:ext cx="2261351" cy="6858000"/>
            </a:xfrm>
            <a:custGeom>
              <a:avLst/>
              <a:gdLst>
                <a:gd name="connsiteX0" fmla="*/ 879731 w 2521425"/>
                <a:gd name="connsiteY0" fmla="*/ 0 h 6858000"/>
                <a:gd name="connsiteX1" fmla="*/ 898402 w 2521425"/>
                <a:gd name="connsiteY1" fmla="*/ 0 h 6858000"/>
                <a:gd name="connsiteX2" fmla="*/ 920526 w 2521425"/>
                <a:gd name="connsiteY2" fmla="*/ 14997 h 6858000"/>
                <a:gd name="connsiteX3" fmla="*/ 2521425 w 2521425"/>
                <a:gd name="connsiteY3" fmla="*/ 3621656 h 6858000"/>
                <a:gd name="connsiteX4" fmla="*/ 647075 w 2521425"/>
                <a:gd name="connsiteY4" fmla="*/ 6374814 h 6858000"/>
                <a:gd name="connsiteX5" fmla="*/ 130427 w 2521425"/>
                <a:gd name="connsiteY5" fmla="*/ 6780599 h 6858000"/>
                <a:gd name="connsiteX6" fmla="*/ 18671 w 2521425"/>
                <a:gd name="connsiteY6" fmla="*/ 6858000 h 6858000"/>
                <a:gd name="connsiteX7" fmla="*/ 0 w 2521425"/>
                <a:gd name="connsiteY7" fmla="*/ 6858000 h 6858000"/>
                <a:gd name="connsiteX8" fmla="*/ 111756 w 2521425"/>
                <a:gd name="connsiteY8" fmla="*/ 6780599 h 6858000"/>
                <a:gd name="connsiteX9" fmla="*/ 628404 w 2521425"/>
                <a:gd name="connsiteY9" fmla="*/ 6374814 h 6858000"/>
                <a:gd name="connsiteX10" fmla="*/ 2502754 w 2521425"/>
                <a:gd name="connsiteY10" fmla="*/ 3621656 h 6858000"/>
                <a:gd name="connsiteX11" fmla="*/ 901855 w 2521425"/>
                <a:gd name="connsiteY11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1425" h="6858000">
                  <a:moveTo>
                    <a:pt x="879731" y="0"/>
                  </a:moveTo>
                  <a:lnTo>
                    <a:pt x="898402" y="0"/>
                  </a:lnTo>
                  <a:lnTo>
                    <a:pt x="920526" y="14997"/>
                  </a:lnTo>
                  <a:cubicBezTo>
                    <a:pt x="1947689" y="754641"/>
                    <a:pt x="2521425" y="2093192"/>
                    <a:pt x="2521425" y="3621656"/>
                  </a:cubicBezTo>
                  <a:cubicBezTo>
                    <a:pt x="2521425" y="4969131"/>
                    <a:pt x="1592700" y="5602839"/>
                    <a:pt x="647075" y="6374814"/>
                  </a:cubicBezTo>
                  <a:cubicBezTo>
                    <a:pt x="474872" y="6515397"/>
                    <a:pt x="304245" y="6653108"/>
                    <a:pt x="130427" y="6780599"/>
                  </a:cubicBezTo>
                  <a:lnTo>
                    <a:pt x="18671" y="6858000"/>
                  </a:lnTo>
                  <a:lnTo>
                    <a:pt x="0" y="6858000"/>
                  </a:lnTo>
                  <a:lnTo>
                    <a:pt x="111756" y="6780599"/>
                  </a:lnTo>
                  <a:cubicBezTo>
                    <a:pt x="285574" y="6653108"/>
                    <a:pt x="456201" y="6515397"/>
                    <a:pt x="628404" y="6374814"/>
                  </a:cubicBezTo>
                  <a:cubicBezTo>
                    <a:pt x="1574029" y="5602839"/>
                    <a:pt x="2502754" y="4969131"/>
                    <a:pt x="2502754" y="3621656"/>
                  </a:cubicBezTo>
                  <a:cubicBezTo>
                    <a:pt x="2502754" y="2093192"/>
                    <a:pt x="1929018" y="754641"/>
                    <a:pt x="901855" y="14997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BB0E308-E10F-6EE9-044E-00B574D95E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0531" y="1346268"/>
            <a:ext cx="5274860" cy="4119660"/>
          </a:xfrm>
        </p:spPr>
        <p:txBody>
          <a:bodyPr vert="horz" lIns="109728" tIns="109728" rIns="109728" bIns="91440" rtlCol="0" anchor="ctr"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51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What personality trait exist in each cluster?</a:t>
            </a:r>
          </a:p>
        </p:txBody>
      </p:sp>
    </p:spTree>
    <p:extLst>
      <p:ext uri="{BB962C8B-B14F-4D97-AF65-F5344CB8AC3E}">
        <p14:creationId xmlns:p14="http://schemas.microsoft.com/office/powerpoint/2010/main" val="13797580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graph">
            <a:extLst>
              <a:ext uri="{FF2B5EF4-FFF2-40B4-BE49-F238E27FC236}">
                <a16:creationId xmlns:a16="http://schemas.microsoft.com/office/drawing/2014/main" id="{8536C9B0-D19F-02B8-EAFE-221F39663E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864" y="0"/>
            <a:ext cx="12189814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C9BFE20-6976-4E5D-FE23-CF72D3732AF4}"/>
              </a:ext>
            </a:extLst>
          </p:cNvPr>
          <p:cNvSpPr txBox="1"/>
          <p:nvPr/>
        </p:nvSpPr>
        <p:spPr>
          <a:xfrm>
            <a:off x="9333848" y="262342"/>
            <a:ext cx="230584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ea typeface="Meiryo"/>
              </a:rPr>
              <a:t>    4 clusters</a:t>
            </a:r>
          </a:p>
        </p:txBody>
      </p:sp>
    </p:spTree>
    <p:extLst>
      <p:ext uri="{BB962C8B-B14F-4D97-AF65-F5344CB8AC3E}">
        <p14:creationId xmlns:p14="http://schemas.microsoft.com/office/powerpoint/2010/main" val="10260732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graph">
            <a:extLst>
              <a:ext uri="{FF2B5EF4-FFF2-40B4-BE49-F238E27FC236}">
                <a16:creationId xmlns:a16="http://schemas.microsoft.com/office/drawing/2014/main" id="{B76727AA-10F0-1A98-AA01-8E64193584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6" y="0"/>
            <a:ext cx="12187889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C79F122-1E92-8B08-5689-82A3000A4FC5}"/>
              </a:ext>
            </a:extLst>
          </p:cNvPr>
          <p:cNvSpPr txBox="1"/>
          <p:nvPr/>
        </p:nvSpPr>
        <p:spPr>
          <a:xfrm>
            <a:off x="9333848" y="262342"/>
            <a:ext cx="230584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ea typeface="Meiryo"/>
              </a:rPr>
              <a:t>    8 clusters</a:t>
            </a:r>
          </a:p>
        </p:txBody>
      </p:sp>
    </p:spTree>
    <p:extLst>
      <p:ext uri="{BB962C8B-B14F-4D97-AF65-F5344CB8AC3E}">
        <p14:creationId xmlns:p14="http://schemas.microsoft.com/office/powerpoint/2010/main" val="2644577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graph">
            <a:extLst>
              <a:ext uri="{FF2B5EF4-FFF2-40B4-BE49-F238E27FC236}">
                <a16:creationId xmlns:a16="http://schemas.microsoft.com/office/drawing/2014/main" id="{C0910737-D492-E107-671A-00D353CC14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466" y="0"/>
            <a:ext cx="12198933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495E1DF-AC46-1DAB-7F67-7456493F5161}"/>
              </a:ext>
            </a:extLst>
          </p:cNvPr>
          <p:cNvSpPr txBox="1"/>
          <p:nvPr/>
        </p:nvSpPr>
        <p:spPr>
          <a:xfrm>
            <a:off x="9333848" y="262342"/>
            <a:ext cx="230584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ea typeface="Meiryo"/>
              </a:rPr>
              <a:t>    9 clusters</a:t>
            </a:r>
          </a:p>
        </p:txBody>
      </p:sp>
    </p:spTree>
    <p:extLst>
      <p:ext uri="{BB962C8B-B14F-4D97-AF65-F5344CB8AC3E}">
        <p14:creationId xmlns:p14="http://schemas.microsoft.com/office/powerpoint/2010/main" val="36302961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659B38-17ED-CB79-F76C-6FECE43E3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Meiryo"/>
              </a:rPr>
              <a:t>                   Summary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29591B-CFA8-E231-61D7-201E924608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20240" y="2312276"/>
            <a:ext cx="8770571" cy="3596287"/>
          </a:xfrm>
        </p:spPr>
        <p:txBody>
          <a:bodyPr vert="horz" lIns="109728" tIns="109728" rIns="109728" bIns="91440" rtlCol="0" anchor="t">
            <a:norm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>
                <a:ea typeface="Meiryo"/>
              </a:rPr>
              <a:t>An online survey/questionnaire is good to extract data, especially if the sample size is large.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ea typeface="Meiryo"/>
              </a:rPr>
              <a:t>Different numbers of clusters give different point of view (based on patterns)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ea typeface="Meiryo"/>
              </a:rPr>
              <a:t>Nevertheless each option is not wrong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ea typeface="Meiryo"/>
              </a:rPr>
              <a:t>4 clusters option gives us a better clarified and more readable review</a:t>
            </a:r>
          </a:p>
        </p:txBody>
      </p:sp>
    </p:spTree>
    <p:extLst>
      <p:ext uri="{BB962C8B-B14F-4D97-AF65-F5344CB8AC3E}">
        <p14:creationId xmlns:p14="http://schemas.microsoft.com/office/powerpoint/2010/main" val="17943432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DEB07-7C1B-8114-423D-8FFE0F5B5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solidFill>
                  <a:schemeClr val="tx1"/>
                </a:solidFill>
                <a:ea typeface="+mj-lt"/>
                <a:cs typeface="+mj-lt"/>
              </a:rPr>
              <a:t>Why?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BAE317-7D14-257D-FAEA-42D493857F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20240" y="2312276"/>
            <a:ext cx="8770571" cy="3098286"/>
          </a:xfrm>
        </p:spPr>
        <p:txBody>
          <a:bodyPr vert="horz" lIns="109728" tIns="109728" rIns="109728" bIns="91440" rtlCol="0" anchor="t">
            <a:noAutofit/>
          </a:bodyPr>
          <a:lstStyle/>
          <a:p>
            <a:r>
              <a:rPr lang="en-US" sz="2000" dirty="0">
                <a:ea typeface="Meiryo"/>
              </a:rPr>
              <a:t>Some examples: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>
                <a:ea typeface="Meiryo"/>
              </a:rPr>
              <a:t>It will </a:t>
            </a:r>
            <a:r>
              <a:rPr lang="en-US" sz="2000" dirty="0">
                <a:ea typeface="+mn-lt"/>
                <a:cs typeface="+mn-lt"/>
              </a:rPr>
              <a:t>benefit the HR and recruiters to estimate candidates better</a:t>
            </a:r>
            <a:endParaRPr lang="en-US" sz="2000" dirty="0">
              <a:ea typeface="Meiryo"/>
            </a:endParaRPr>
          </a:p>
          <a:p>
            <a:pPr marL="285750" indent="-285750">
              <a:buFont typeface="Arial"/>
              <a:buChar char="•"/>
            </a:pPr>
            <a:endParaRPr lang="en-US" sz="2000" dirty="0">
              <a:ea typeface="Meiryo"/>
            </a:endParaRPr>
          </a:p>
          <a:p>
            <a:pPr marL="285750" indent="-285750">
              <a:buFont typeface="Arial" panose="020B0503020204020204" pitchFamily="34" charset="0"/>
              <a:buChar char="•"/>
            </a:pPr>
            <a:r>
              <a:rPr lang="en-US" sz="2000" dirty="0">
                <a:ea typeface="Meiryo"/>
              </a:rPr>
              <a:t>Many professions like teachers, law enforcers, medical stuff require  specific personality traits</a:t>
            </a:r>
            <a:endParaRPr lang="en-US" sz="2000">
              <a:ea typeface="Meiryo"/>
            </a:endParaRPr>
          </a:p>
          <a:p>
            <a:endParaRPr lang="en-US" dirty="0">
              <a:ea typeface="Meiryo"/>
            </a:endParaRPr>
          </a:p>
        </p:txBody>
      </p:sp>
    </p:spTree>
    <p:extLst>
      <p:ext uri="{BB962C8B-B14F-4D97-AF65-F5344CB8AC3E}">
        <p14:creationId xmlns:p14="http://schemas.microsoft.com/office/powerpoint/2010/main" val="39802458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DAB57-91C1-5F29-3458-8466ABA501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Meiryo"/>
              </a:rPr>
              <a:t>                     Dataset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9A499D-B2DF-CD09-078E-6AA3258D48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109728" tIns="109728" rIns="109728" bIns="91440" rtlCol="0" anchor="t">
            <a:norm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dirty="0">
                <a:ea typeface="Meiryo"/>
              </a:rPr>
              <a:t>Questionnaire with 50 questions</a:t>
            </a:r>
            <a:endParaRPr lang="en-US" sz="2000" dirty="0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endParaRPr lang="en-US" sz="2000" dirty="0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sz="2000">
                <a:ea typeface="+mn-lt"/>
                <a:cs typeface="+mn-lt"/>
              </a:rPr>
              <a:t>Collected online by </a:t>
            </a:r>
            <a:r>
              <a:rPr lang="en-US" sz="2000" u="sng" dirty="0">
                <a:ea typeface="+mn-lt"/>
                <a:cs typeface="+mn-lt"/>
                <a:hlinkClick r:id="rId2"/>
              </a:rPr>
              <a:t>Open Psychometrics</a:t>
            </a:r>
            <a:r>
              <a:rPr lang="en-US" sz="2000">
                <a:ea typeface="+mn-lt"/>
                <a:cs typeface="+mn-lt"/>
              </a:rPr>
              <a:t>.</a:t>
            </a:r>
            <a:endParaRPr lang="en-US" sz="2000">
              <a:ea typeface="Meiryo"/>
            </a:endParaRPr>
          </a:p>
          <a:p>
            <a:pPr marL="285750" indent="-285750">
              <a:buFont typeface="Arial"/>
              <a:buChar char="•"/>
            </a:pPr>
            <a:endParaRPr lang="en-US" sz="2000" dirty="0">
              <a:ea typeface="Meiryo"/>
            </a:endParaRPr>
          </a:p>
          <a:p>
            <a:pPr marL="285750" indent="-285750">
              <a:buFont typeface="Arial"/>
              <a:buChar char="•"/>
            </a:pPr>
            <a:r>
              <a:rPr lang="en-US" sz="2000" dirty="0">
                <a:ea typeface="Meiryo"/>
              </a:rPr>
              <a:t>More than 1 million participants from more than 200 countries</a:t>
            </a:r>
          </a:p>
        </p:txBody>
      </p:sp>
    </p:spTree>
    <p:extLst>
      <p:ext uri="{BB962C8B-B14F-4D97-AF65-F5344CB8AC3E}">
        <p14:creationId xmlns:p14="http://schemas.microsoft.com/office/powerpoint/2010/main" val="5441486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950AD4C-6AF3-49F8-94E1-DBCAFB394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 map of the world with red spots&#10;&#10;Description automatically generated">
            <a:extLst>
              <a:ext uri="{FF2B5EF4-FFF2-40B4-BE49-F238E27FC236}">
                <a16:creationId xmlns:a16="http://schemas.microsoft.com/office/drawing/2014/main" id="{A9E6E7A5-7F4F-9FBA-C8CD-53E924DC0A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8392" y="396332"/>
            <a:ext cx="11508614" cy="6116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1369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D4864-3195-8709-4696-B38AAAA1A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Meiryo"/>
              </a:rPr>
              <a:t>Method approach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302911-1AA9-942A-CCC6-8C9F1C5A49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109728" tIns="109728" rIns="109728" bIns="91440" rtlCol="0" anchor="t">
            <a:normAutofit/>
          </a:bodyPr>
          <a:lstStyle/>
          <a:p>
            <a:pPr marL="285750" indent="-285750">
              <a:buFont typeface="Arial" panose="020B0503020204020204" pitchFamily="34" charset="0"/>
              <a:buChar char="•"/>
            </a:pPr>
            <a:r>
              <a:rPr lang="en-US" sz="2000" dirty="0">
                <a:ea typeface="Meiryo"/>
              </a:rPr>
              <a:t>We tried various machine learning methods to find the best way to group data.</a:t>
            </a:r>
          </a:p>
          <a:p>
            <a:pPr marL="285750" indent="-285750">
              <a:buFont typeface="Arial" panose="020B0503020204020204" pitchFamily="34" charset="0"/>
              <a:buChar char="•"/>
            </a:pPr>
            <a:endParaRPr lang="en-US" sz="2000" dirty="0">
              <a:ea typeface="Meiryo"/>
            </a:endParaRPr>
          </a:p>
          <a:p>
            <a:pPr marL="285750" indent="-285750">
              <a:buFont typeface="Arial" panose="020B0503020204020204" pitchFamily="34" charset="0"/>
              <a:buChar char="•"/>
            </a:pPr>
            <a:r>
              <a:rPr lang="en-US" sz="2000" dirty="0">
                <a:ea typeface="Meiryo"/>
              </a:rPr>
              <a:t>Many methods lead to useful insights.</a:t>
            </a:r>
          </a:p>
          <a:p>
            <a:pPr marL="285750" indent="-285750">
              <a:buFont typeface="Arial" panose="020B0503020204020204" pitchFamily="34" charset="0"/>
              <a:buChar char="•"/>
            </a:pPr>
            <a:endParaRPr lang="en-US" sz="2000" dirty="0">
              <a:ea typeface="Meiryo"/>
            </a:endParaRPr>
          </a:p>
          <a:p>
            <a:pPr marL="285750" indent="-285750">
              <a:buFont typeface="Arial" panose="020B0503020204020204" pitchFamily="34" charset="0"/>
              <a:buChar char="•"/>
            </a:pPr>
            <a:r>
              <a:rPr lang="en-US" sz="2000" dirty="0">
                <a:ea typeface="Meiryo"/>
              </a:rPr>
              <a:t>We found out that k-means and dendrograms suggest 4,8,9 clusters (next slide)</a:t>
            </a:r>
          </a:p>
          <a:p>
            <a:endParaRPr lang="en-US" dirty="0">
              <a:ea typeface="Meiryo"/>
            </a:endParaRPr>
          </a:p>
          <a:p>
            <a:endParaRPr lang="en-US" dirty="0">
              <a:ea typeface="Meiryo"/>
            </a:endParaRPr>
          </a:p>
          <a:p>
            <a:pPr marL="285750" indent="-285750">
              <a:buFont typeface="Arial" panose="020B0503020204020204" pitchFamily="34" charset="0"/>
              <a:buChar char="•"/>
            </a:pPr>
            <a:endParaRPr lang="en-US" dirty="0">
              <a:ea typeface="Meiryo"/>
            </a:endParaRPr>
          </a:p>
          <a:p>
            <a:endParaRPr lang="en-US" dirty="0">
              <a:ea typeface="Meiryo"/>
            </a:endParaRPr>
          </a:p>
        </p:txBody>
      </p:sp>
    </p:spTree>
    <p:extLst>
      <p:ext uri="{BB962C8B-B14F-4D97-AF65-F5344CB8AC3E}">
        <p14:creationId xmlns:p14="http://schemas.microsoft.com/office/powerpoint/2010/main" val="3186089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graph with a red line and blue line&#10;&#10;Description automatically generated">
            <a:extLst>
              <a:ext uri="{FF2B5EF4-FFF2-40B4-BE49-F238E27FC236}">
                <a16:creationId xmlns:a16="http://schemas.microsoft.com/office/drawing/2014/main" id="{9D78C206-DE50-CB93-7A59-B7D968D441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6" y="3830593"/>
            <a:ext cx="3801848" cy="302740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8D227F4-111F-A61C-667C-7439C9235085}"/>
              </a:ext>
            </a:extLst>
          </p:cNvPr>
          <p:cNvSpPr txBox="1"/>
          <p:nvPr/>
        </p:nvSpPr>
        <p:spPr>
          <a:xfrm>
            <a:off x="2447480" y="5104134"/>
            <a:ext cx="135967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ea typeface="Meiryo"/>
              </a:rPr>
              <a:t>4 clusters</a:t>
            </a:r>
            <a:endParaRPr lang="en-US" dirty="0"/>
          </a:p>
        </p:txBody>
      </p:sp>
      <p:pic>
        <p:nvPicPr>
          <p:cNvPr id="4" name="Picture 3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1152415B-86D9-A334-B531-9FA0B8F4C5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-606"/>
            <a:ext cx="12192000" cy="3831807"/>
          </a:xfrm>
          <a:prstGeom prst="rect">
            <a:avLst/>
          </a:prstGeom>
        </p:spPr>
      </p:pic>
      <p:pic>
        <p:nvPicPr>
          <p:cNvPr id="5" name="Picture 4" descr="A graph with a red line and blue line&#10;&#10;Description automatically generated">
            <a:extLst>
              <a:ext uri="{FF2B5EF4-FFF2-40B4-BE49-F238E27FC236}">
                <a16:creationId xmlns:a16="http://schemas.microsoft.com/office/drawing/2014/main" id="{D408818F-E583-A21A-9028-40E3D8E0D1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8928" y="3840892"/>
            <a:ext cx="3946009" cy="301710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31E8915-257F-D205-5ED5-137F6C2D9BA1}"/>
              </a:ext>
            </a:extLst>
          </p:cNvPr>
          <p:cNvSpPr txBox="1"/>
          <p:nvPr/>
        </p:nvSpPr>
        <p:spPr>
          <a:xfrm>
            <a:off x="8656751" y="542432"/>
            <a:ext cx="326467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ea typeface="Meiryo"/>
              </a:rPr>
              <a:t>Horizontal line creates 4  clusters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F8E553-D251-E15B-B40D-C2E66708A30B}"/>
              </a:ext>
            </a:extLst>
          </p:cNvPr>
          <p:cNvSpPr txBox="1"/>
          <p:nvPr/>
        </p:nvSpPr>
        <p:spPr>
          <a:xfrm>
            <a:off x="6298669" y="5104134"/>
            <a:ext cx="135967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ea typeface="Meiryo"/>
              </a:rPr>
              <a:t>8 clusters</a:t>
            </a:r>
            <a:endParaRPr lang="en-US" dirty="0"/>
          </a:p>
        </p:txBody>
      </p:sp>
      <p:pic>
        <p:nvPicPr>
          <p:cNvPr id="9" name="Picture 8" descr="A graph with a red line and blue line&#10;&#10;Description automatically generated">
            <a:extLst>
              <a:ext uri="{FF2B5EF4-FFF2-40B4-BE49-F238E27FC236}">
                <a16:creationId xmlns:a16="http://schemas.microsoft.com/office/drawing/2014/main" id="{9D730376-6784-657E-C8EA-3C1A0A88E5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61519" y="3851189"/>
            <a:ext cx="4530150" cy="300681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E79FD49-73F9-FFEC-A25C-DC078D60C364}"/>
              </a:ext>
            </a:extLst>
          </p:cNvPr>
          <p:cNvSpPr txBox="1"/>
          <p:nvPr/>
        </p:nvSpPr>
        <p:spPr>
          <a:xfrm>
            <a:off x="10561750" y="5104134"/>
            <a:ext cx="135967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ea typeface="Meiryo"/>
              </a:rPr>
              <a:t>9 clusters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28077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F3DCE-81B4-A701-B64B-75FD76679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457" y="442220"/>
            <a:ext cx="11221326" cy="3229673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404040"/>
                </a:solidFill>
                <a:latin typeface="Meiryo"/>
              </a:rPr>
              <a:t> </a:t>
            </a:r>
            <a:r>
              <a:rPr lang="en-US" sz="4000" baseline="0" dirty="0">
                <a:solidFill>
                  <a:srgbClr val="404040"/>
                </a:solidFill>
                <a:latin typeface="Meiryo"/>
              </a:rPr>
              <a:t>We tested for all cluster </a:t>
            </a:r>
            <a:r>
              <a:rPr lang="en-US" sz="4000" dirty="0">
                <a:solidFill>
                  <a:srgbClr val="404040"/>
                </a:solidFill>
                <a:latin typeface="Meiryo"/>
              </a:rPr>
              <a:t>options  </a:t>
            </a:r>
            <a:endParaRPr lang="en-US" sz="4000" dirty="0">
              <a:ea typeface="Meiryo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188E06-FC99-0ACA-00A0-E8C086B443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20240" y="5895736"/>
            <a:ext cx="8770571" cy="68044"/>
          </a:xfrm>
        </p:spPr>
        <p:txBody>
          <a:bodyPr vert="horz" lIns="109728" tIns="109728" rIns="109728" bIns="91440" rtlCol="0" anchor="t">
            <a:normAutofit fontScale="25000" lnSpcReduction="20000"/>
          </a:bodyPr>
          <a:lstStyle/>
          <a:p>
            <a:endParaRPr lang="en-US" dirty="0">
              <a:ea typeface="Meiryo"/>
            </a:endParaRP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277A2BCC-E0E4-46BA-E166-65262609EE38}"/>
              </a:ext>
            </a:extLst>
          </p:cNvPr>
          <p:cNvSpPr/>
          <p:nvPr/>
        </p:nvSpPr>
        <p:spPr>
          <a:xfrm>
            <a:off x="10050425" y="2941923"/>
            <a:ext cx="978243" cy="48397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2912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9B0F7D69-D93C-4C38-A23D-76E000D691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6422" cy="6858000"/>
          </a:xfrm>
          <a:custGeom>
            <a:avLst/>
            <a:gdLst/>
            <a:ahLst/>
            <a:cxnLst/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CD419D4-EA9D-42D9-BF62-B07F0B7B67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5409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1C6FEC9B-9608-4181-A9E5-A1B80E7202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402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AB1564ED-F26F-451D-97D6-A6EC3E83FD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4161" y="0"/>
            <a:ext cx="2261351" cy="6858000"/>
          </a:xfrm>
          <a:custGeom>
            <a:avLst/>
            <a:gdLst/>
            <a:ahLst/>
            <a:cxnLst/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0CA184B6-3482-4F43-87F0-BC765DCFD8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6422" cy="6858000"/>
          </a:xfrm>
          <a:custGeom>
            <a:avLst/>
            <a:gdLst/>
            <a:ahLst/>
            <a:cxnLst/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6C869923-8380-4244-9548-802C330638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5409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C06255F2-BC67-4DDE-B34E-AC4BA21838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402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55169443-FCCD-4C0A-8C69-18CD3FA096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4161" y="0"/>
            <a:ext cx="2261351" cy="6858000"/>
          </a:xfrm>
          <a:custGeom>
            <a:avLst/>
            <a:gdLst/>
            <a:ahLst/>
            <a:cxnLst/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AC8EEB0F-BA72-49AC-956F-331B60FDE7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8CC700D5-9809-43F4-89D5-7DBBCB0DCC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902296" y="1287887"/>
            <a:ext cx="4523890" cy="4187191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C7163242-6303-46DC-BAC1-2A204F0613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051182" y="1382922"/>
            <a:ext cx="4174735" cy="3941951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805C4C40-D70E-4C4F-B228-98A0A6132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300000" flipH="1">
            <a:off x="6733248" y="1097468"/>
            <a:ext cx="4908132" cy="4613915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E76526-6D8D-82F6-B49F-0BA6EC001D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30501" y="1847596"/>
            <a:ext cx="3459760" cy="2186393"/>
          </a:xfrm>
        </p:spPr>
        <p:txBody>
          <a:bodyPr vert="horz" lIns="109728" tIns="109728" rIns="109728" bIns="91440" rtlCol="0" anchor="b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en-US" sz="3300" dirty="0"/>
              <a:t>4 CLUSTERS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52BCB75-7244-17B9-0EF5-E4D76EDBB3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46" y="862"/>
            <a:ext cx="6640466" cy="6849889"/>
          </a:xfrm>
        </p:spPr>
      </p:pic>
    </p:spTree>
    <p:extLst>
      <p:ext uri="{BB962C8B-B14F-4D97-AF65-F5344CB8AC3E}">
        <p14:creationId xmlns:p14="http://schemas.microsoft.com/office/powerpoint/2010/main" val="9993328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1145FB6-C293-302D-2FC9-404FB7938E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70502" y="37886"/>
            <a:ext cx="4160520" cy="823912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ea typeface="Meiryo"/>
              </a:rPr>
              <a:t>8 clusters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318855-24E9-146A-A90B-944E9124356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071420" y="37886"/>
            <a:ext cx="4160520" cy="823912"/>
          </a:xfrm>
        </p:spPr>
        <p:txBody>
          <a:bodyPr/>
          <a:lstStyle/>
          <a:p>
            <a:r>
              <a:rPr lang="en-US">
                <a:ea typeface="Meiryo"/>
              </a:rPr>
              <a:t>          </a:t>
            </a:r>
            <a:r>
              <a:rPr lang="en-US">
                <a:solidFill>
                  <a:schemeClr val="tx1"/>
                </a:solidFill>
                <a:ea typeface="Meiryo"/>
              </a:rPr>
              <a:t>9 clusters</a:t>
            </a:r>
            <a:endParaRPr lang="en-US">
              <a:solidFill>
                <a:schemeClr val="tx1"/>
              </a:solidFill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1A2FB2A-282D-C56C-9FE8-DA046B6B27E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174" y="862017"/>
            <a:ext cx="6099174" cy="5998954"/>
          </a:xfrm>
        </p:spPr>
      </p:pic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E91BE812-72C6-3767-57FA-AAB9A70449F2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095812" y="862017"/>
            <a:ext cx="6100692" cy="5998954"/>
          </a:xfrm>
        </p:spPr>
      </p:pic>
    </p:spTree>
    <p:extLst>
      <p:ext uri="{BB962C8B-B14F-4D97-AF65-F5344CB8AC3E}">
        <p14:creationId xmlns:p14="http://schemas.microsoft.com/office/powerpoint/2010/main" val="3021066592"/>
      </p:ext>
    </p:extLst>
  </p:cSld>
  <p:clrMapOvr>
    <a:masterClrMapping/>
  </p:clrMapOvr>
</p:sld>
</file>

<file path=ppt/theme/theme1.xml><?xml version="1.0" encoding="utf-8"?>
<a:theme xmlns:a="http://schemas.openxmlformats.org/drawingml/2006/main" name="SketchLinesVTI">
  <a:themeElements>
    <a:clrScheme name="SketchLines">
      <a:dk1>
        <a:sysClr val="windowText" lastClr="000000"/>
      </a:dk1>
      <a:lt1>
        <a:sysClr val="window" lastClr="FFFFFF"/>
      </a:lt1>
      <a:dk2>
        <a:srgbClr val="564E4E"/>
      </a:dk2>
      <a:lt2>
        <a:srgbClr val="EEEBE2"/>
      </a:lt2>
      <a:accent1>
        <a:srgbClr val="E54837"/>
      </a:accent1>
      <a:accent2>
        <a:srgbClr val="947F53"/>
      </a:accent2>
      <a:accent3>
        <a:srgbClr val="BE8D64"/>
      </a:accent3>
      <a:accent4>
        <a:srgbClr val="E0C171"/>
      </a:accent4>
      <a:accent5>
        <a:srgbClr val="968572"/>
      </a:accent5>
      <a:accent6>
        <a:srgbClr val="855D5D"/>
      </a:accent6>
      <a:hlink>
        <a:srgbClr val="CC9900"/>
      </a:hlink>
      <a:folHlink>
        <a:srgbClr val="96A9A9"/>
      </a:folHlink>
    </a:clrScheme>
    <a:fontScheme name="Custom 7">
      <a:majorFont>
        <a:latin typeface="Meiryo"/>
        <a:ea typeface=""/>
        <a:cs typeface=""/>
      </a:majorFont>
      <a:minorFont>
        <a:latin typeface="Meiryo"/>
        <a:ea typeface=""/>
        <a:cs typeface=""/>
      </a:minorFont>
    </a:fontScheme>
    <a:fmtScheme name="Feathered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>
              <a:tint val="50000"/>
              <a:shade val="83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25400" dir="5400000" algn="ctr" rotWithShape="0">
              <a:srgbClr val="000000">
                <a:alpha val="2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LinesVTI" id="{8C0B0F05-C8D0-4078-9615-83E590287484}" vid="{43A7BC57-C1E3-4EE6-BDBC-5422DD574AF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14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SketchLinesVTI</vt:lpstr>
      <vt:lpstr> </vt:lpstr>
      <vt:lpstr>Why?</vt:lpstr>
      <vt:lpstr>                     Dataset</vt:lpstr>
      <vt:lpstr>PowerPoint Presentation</vt:lpstr>
      <vt:lpstr>Method approach</vt:lpstr>
      <vt:lpstr>PowerPoint Presentation</vt:lpstr>
      <vt:lpstr> We tested for all cluster options  </vt:lpstr>
      <vt:lpstr>4 CLUSTERS</vt:lpstr>
      <vt:lpstr>PowerPoint Presentation</vt:lpstr>
      <vt:lpstr>What personality trait exist in each cluster?</vt:lpstr>
      <vt:lpstr>PowerPoint Presentation</vt:lpstr>
      <vt:lpstr>PowerPoint Presentation</vt:lpstr>
      <vt:lpstr>PowerPoint Presentation</vt:lpstr>
      <vt:lpstr>                   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469</cp:revision>
  <dcterms:created xsi:type="dcterms:W3CDTF">2024-06-11T11:30:39Z</dcterms:created>
  <dcterms:modified xsi:type="dcterms:W3CDTF">2024-06-11T14:15:14Z</dcterms:modified>
</cp:coreProperties>
</file>